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60" r:id="rId5"/>
    <p:sldId id="261" r:id="rId6"/>
    <p:sldId id="262" r:id="rId7"/>
    <p:sldId id="269" r:id="rId8"/>
    <p:sldId id="271" r:id="rId9"/>
    <p:sldId id="270" r:id="rId10"/>
    <p:sldId id="273" r:id="rId11"/>
    <p:sldId id="279" r:id="rId12"/>
    <p:sldId id="285" r:id="rId13"/>
    <p:sldId id="287" r:id="rId14"/>
    <p:sldId id="286" r:id="rId15"/>
    <p:sldId id="276" r:id="rId16"/>
    <p:sldId id="274" r:id="rId17"/>
    <p:sldId id="275" r:id="rId18"/>
    <p:sldId id="280" r:id="rId19"/>
    <p:sldId id="281" r:id="rId20"/>
    <p:sldId id="282" r:id="rId21"/>
    <p:sldId id="278" r:id="rId22"/>
    <p:sldId id="264" r:id="rId23"/>
    <p:sldId id="266" r:id="rId24"/>
    <p:sldId id="277" r:id="rId25"/>
    <p:sldId id="268" r:id="rId26"/>
    <p:sldId id="283" r:id="rId27"/>
    <p:sldId id="28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79"/>
    <a:srgbClr val="D81E00"/>
    <a:srgbClr val="D6D6D6"/>
    <a:srgbClr val="5B9BD5"/>
    <a:srgbClr val="000000"/>
    <a:srgbClr val="003366"/>
    <a:srgbClr val="FF6600"/>
    <a:srgbClr val="CC0000"/>
    <a:srgbClr val="FFA5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14BECA-A940-5549-A3F9-DD740790F7F7}" v="1" dt="2024-01-28T15:53:04.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7"/>
    <p:restoredTop sz="94658"/>
  </p:normalViewPr>
  <p:slideViewPr>
    <p:cSldViewPr snapToGrid="0">
      <p:cViewPr varScale="1">
        <p:scale>
          <a:sx n="98" d="100"/>
          <a:sy n="98" d="100"/>
        </p:scale>
        <p:origin x="21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jie Wang" userId="af5c8d03-9cff-44a7-b1c3-2baff9c62aee" providerId="ADAL" clId="{22E884CE-B302-6540-974C-38C4C1B44D25}"/>
    <pc:docChg chg="modSld">
      <pc:chgData name="Renjie Wang" userId="af5c8d03-9cff-44a7-b1c3-2baff9c62aee" providerId="ADAL" clId="{22E884CE-B302-6540-974C-38C4C1B44D25}" dt="2023-11-30T02:34:10.997" v="21" actId="732"/>
      <pc:docMkLst>
        <pc:docMk/>
      </pc:docMkLst>
      <pc:sldChg chg="addSp modSp mod">
        <pc:chgData name="Renjie Wang" userId="af5c8d03-9cff-44a7-b1c3-2baff9c62aee" providerId="ADAL" clId="{22E884CE-B302-6540-974C-38C4C1B44D25}" dt="2023-11-30T02:34:10.997" v="21" actId="732"/>
        <pc:sldMkLst>
          <pc:docMk/>
          <pc:sldMk cId="764867324" sldId="284"/>
        </pc:sldMkLst>
        <pc:picChg chg="mod">
          <ac:chgData name="Renjie Wang" userId="af5c8d03-9cff-44a7-b1c3-2baff9c62aee" providerId="ADAL" clId="{22E884CE-B302-6540-974C-38C4C1B44D25}" dt="2023-11-30T02:28:16.486" v="19" actId="1076"/>
          <ac:picMkLst>
            <pc:docMk/>
            <pc:sldMk cId="764867324" sldId="284"/>
            <ac:picMk id="2" creationId="{102069B7-D6B7-5DFC-B7D4-BF66BC194C3F}"/>
          </ac:picMkLst>
        </pc:picChg>
        <pc:picChg chg="mod">
          <ac:chgData name="Renjie Wang" userId="af5c8d03-9cff-44a7-b1c3-2baff9c62aee" providerId="ADAL" clId="{22E884CE-B302-6540-974C-38C4C1B44D25}" dt="2023-11-30T02:26:51.958" v="2" actId="1076"/>
          <ac:picMkLst>
            <pc:docMk/>
            <pc:sldMk cId="764867324" sldId="284"/>
            <ac:picMk id="4" creationId="{37D441C6-0BD2-1A2C-C926-B5F0DB4576DA}"/>
          </ac:picMkLst>
        </pc:picChg>
        <pc:picChg chg="add mod modCrop">
          <ac:chgData name="Renjie Wang" userId="af5c8d03-9cff-44a7-b1c3-2baff9c62aee" providerId="ADAL" clId="{22E884CE-B302-6540-974C-38C4C1B44D25}" dt="2023-11-30T02:34:10.997" v="21" actId="732"/>
          <ac:picMkLst>
            <pc:docMk/>
            <pc:sldMk cId="764867324" sldId="284"/>
            <ac:picMk id="5" creationId="{60211146-2A2D-3332-5EFD-19AADA1E85ED}"/>
          </ac:picMkLst>
        </pc:picChg>
      </pc:sldChg>
    </pc:docChg>
  </pc:docChgLst>
  <pc:docChgLst>
    <pc:chgData name="Renjie Wang" userId="af5c8d03-9cff-44a7-b1c3-2baff9c62aee" providerId="ADAL" clId="{6913416F-E5FF-4041-A904-64396F96A7C1}"/>
    <pc:docChg chg="undo redo custSel addSld modSld">
      <pc:chgData name="Renjie Wang" userId="af5c8d03-9cff-44a7-b1c3-2baff9c62aee" providerId="ADAL" clId="{6913416F-E5FF-4041-A904-64396F96A7C1}" dt="2023-09-03T02:17:09.828" v="319" actId="164"/>
      <pc:docMkLst>
        <pc:docMk/>
      </pc:docMkLst>
      <pc:sldChg chg="addSp delSp modSp mod">
        <pc:chgData name="Renjie Wang" userId="af5c8d03-9cff-44a7-b1c3-2baff9c62aee" providerId="ADAL" clId="{6913416F-E5FF-4041-A904-64396F96A7C1}" dt="2023-09-03T02:17:09.828" v="319" actId="164"/>
        <pc:sldMkLst>
          <pc:docMk/>
          <pc:sldMk cId="2693803112" sldId="279"/>
        </pc:sldMkLst>
        <pc:spChg chg="del">
          <ac:chgData name="Renjie Wang" userId="af5c8d03-9cff-44a7-b1c3-2baff9c62aee" providerId="ADAL" clId="{6913416F-E5FF-4041-A904-64396F96A7C1}" dt="2023-09-03T00:58:18.579" v="90" actId="478"/>
          <ac:spMkLst>
            <pc:docMk/>
            <pc:sldMk cId="2693803112" sldId="279"/>
            <ac:spMk id="2" creationId="{00000000-0000-0000-0000-000000000000}"/>
          </ac:spMkLst>
        </pc:spChg>
        <pc:spChg chg="del mod">
          <ac:chgData name="Renjie Wang" userId="af5c8d03-9cff-44a7-b1c3-2baff9c62aee" providerId="ADAL" clId="{6913416F-E5FF-4041-A904-64396F96A7C1}" dt="2023-09-03T00:57:10.652" v="58" actId="478"/>
          <ac:spMkLst>
            <pc:docMk/>
            <pc:sldMk cId="2693803112" sldId="279"/>
            <ac:spMk id="3" creationId="{00000000-0000-0000-0000-000000000000}"/>
          </ac:spMkLst>
        </pc:spChg>
        <pc:spChg chg="del">
          <ac:chgData name="Renjie Wang" userId="af5c8d03-9cff-44a7-b1c3-2baff9c62aee" providerId="ADAL" clId="{6913416F-E5FF-4041-A904-64396F96A7C1}" dt="2023-09-03T00:58:11.569" v="86" actId="478"/>
          <ac:spMkLst>
            <pc:docMk/>
            <pc:sldMk cId="2693803112" sldId="279"/>
            <ac:spMk id="4"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6" creationId="{00000000-0000-0000-0000-000000000000}"/>
          </ac:spMkLst>
        </pc:spChg>
        <pc:spChg chg="mod topLvl">
          <ac:chgData name="Renjie Wang" userId="af5c8d03-9cff-44a7-b1c3-2baff9c62aee" providerId="ADAL" clId="{6913416F-E5FF-4041-A904-64396F96A7C1}" dt="2023-09-03T02:08:49.771" v="286" actId="12789"/>
          <ac:spMkLst>
            <pc:docMk/>
            <pc:sldMk cId="2693803112" sldId="279"/>
            <ac:spMk id="9" creationId="{00000000-0000-0000-0000-000000000000}"/>
          </ac:spMkLst>
        </pc:spChg>
        <pc:spChg chg="del">
          <ac:chgData name="Renjie Wang" userId="af5c8d03-9cff-44a7-b1c3-2baff9c62aee" providerId="ADAL" clId="{6913416F-E5FF-4041-A904-64396F96A7C1}" dt="2023-09-03T00:55:45.230" v="3" actId="478"/>
          <ac:spMkLst>
            <pc:docMk/>
            <pc:sldMk cId="2693803112" sldId="279"/>
            <ac:spMk id="11" creationId="{00000000-0000-0000-0000-000000000000}"/>
          </ac:spMkLst>
        </pc:spChg>
        <pc:spChg chg="del mod">
          <ac:chgData name="Renjie Wang" userId="af5c8d03-9cff-44a7-b1c3-2baff9c62aee" providerId="ADAL" clId="{6913416F-E5FF-4041-A904-64396F96A7C1}" dt="2023-09-03T00:57:19.951" v="62" actId="478"/>
          <ac:spMkLst>
            <pc:docMk/>
            <pc:sldMk cId="2693803112" sldId="279"/>
            <ac:spMk id="14" creationId="{00000000-0000-0000-0000-000000000000}"/>
          </ac:spMkLst>
        </pc:spChg>
        <pc:spChg chg="mod topLvl">
          <ac:chgData name="Renjie Wang" userId="af5c8d03-9cff-44a7-b1c3-2baff9c62aee" providerId="ADAL" clId="{6913416F-E5FF-4041-A904-64396F96A7C1}" dt="2023-09-03T01:56:53.489" v="259" actId="1076"/>
          <ac:spMkLst>
            <pc:docMk/>
            <pc:sldMk cId="2693803112" sldId="279"/>
            <ac:spMk id="16" creationId="{00000000-0000-0000-0000-000000000000}"/>
          </ac:spMkLst>
        </pc:spChg>
        <pc:spChg chg="del mod">
          <ac:chgData name="Renjie Wang" userId="af5c8d03-9cff-44a7-b1c3-2baff9c62aee" providerId="ADAL" clId="{6913416F-E5FF-4041-A904-64396F96A7C1}" dt="2023-09-03T00:57:23.464" v="64" actId="478"/>
          <ac:spMkLst>
            <pc:docMk/>
            <pc:sldMk cId="2693803112" sldId="279"/>
            <ac:spMk id="23" creationId="{00000000-0000-0000-0000-000000000000}"/>
          </ac:spMkLst>
        </pc:spChg>
        <pc:spChg chg="del mod">
          <ac:chgData name="Renjie Wang" userId="af5c8d03-9cff-44a7-b1c3-2baff9c62aee" providerId="ADAL" clId="{6913416F-E5FF-4041-A904-64396F96A7C1}" dt="2023-09-03T00:56:48.947" v="49" actId="478"/>
          <ac:spMkLst>
            <pc:docMk/>
            <pc:sldMk cId="2693803112" sldId="279"/>
            <ac:spMk id="24" creationId="{00000000-0000-0000-0000-000000000000}"/>
          </ac:spMkLst>
        </pc:spChg>
        <pc:spChg chg="del">
          <ac:chgData name="Renjie Wang" userId="af5c8d03-9cff-44a7-b1c3-2baff9c62aee" providerId="ADAL" clId="{6913416F-E5FF-4041-A904-64396F96A7C1}" dt="2023-09-03T00:55:42.084" v="2" actId="478"/>
          <ac:spMkLst>
            <pc:docMk/>
            <pc:sldMk cId="2693803112" sldId="279"/>
            <ac:spMk id="26" creationId="{00000000-0000-0000-0000-000000000000}"/>
          </ac:spMkLst>
        </pc:spChg>
        <pc:spChg chg="del">
          <ac:chgData name="Renjie Wang" userId="af5c8d03-9cff-44a7-b1c3-2baff9c62aee" providerId="ADAL" clId="{6913416F-E5FF-4041-A904-64396F96A7C1}" dt="2023-09-03T00:58:16.782" v="89" actId="478"/>
          <ac:spMkLst>
            <pc:docMk/>
            <pc:sldMk cId="2693803112" sldId="279"/>
            <ac:spMk id="28" creationId="{00000000-0000-0000-0000-000000000000}"/>
          </ac:spMkLst>
        </pc:spChg>
        <pc:spChg chg="del mod">
          <ac:chgData name="Renjie Wang" userId="af5c8d03-9cff-44a7-b1c3-2baff9c62aee" providerId="ADAL" clId="{6913416F-E5FF-4041-A904-64396F96A7C1}" dt="2023-09-03T00:55:59.906" v="9" actId="478"/>
          <ac:spMkLst>
            <pc:docMk/>
            <pc:sldMk cId="2693803112" sldId="279"/>
            <ac:spMk id="29"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32"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33"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35" creationId="{00000000-0000-0000-0000-000000000000}"/>
          </ac:spMkLst>
        </pc:spChg>
        <pc:spChg chg="del mod">
          <ac:chgData name="Renjie Wang" userId="af5c8d03-9cff-44a7-b1c3-2baff9c62aee" providerId="ADAL" clId="{6913416F-E5FF-4041-A904-64396F96A7C1}" dt="2023-09-03T00:56:37.372" v="45" actId="478"/>
          <ac:spMkLst>
            <pc:docMk/>
            <pc:sldMk cId="2693803112" sldId="279"/>
            <ac:spMk id="53" creationId="{00000000-0000-0000-0000-000000000000}"/>
          </ac:spMkLst>
        </pc:spChg>
        <pc:spChg chg="mod topLvl">
          <ac:chgData name="Renjie Wang" userId="af5c8d03-9cff-44a7-b1c3-2baff9c62aee" providerId="ADAL" clId="{6913416F-E5FF-4041-A904-64396F96A7C1}" dt="2023-09-03T02:08:49.771" v="286" actId="12789"/>
          <ac:spMkLst>
            <pc:docMk/>
            <pc:sldMk cId="2693803112" sldId="279"/>
            <ac:spMk id="55"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56" creationId="{00000000-0000-0000-0000-000000000000}"/>
          </ac:spMkLst>
        </pc:spChg>
        <pc:spChg chg="del">
          <ac:chgData name="Renjie Wang" userId="af5c8d03-9cff-44a7-b1c3-2baff9c62aee" providerId="ADAL" clId="{6913416F-E5FF-4041-A904-64396F96A7C1}" dt="2023-09-03T00:58:08.594" v="85" actId="478"/>
          <ac:spMkLst>
            <pc:docMk/>
            <pc:sldMk cId="2693803112" sldId="279"/>
            <ac:spMk id="57" creationId="{00000000-0000-0000-0000-000000000000}"/>
          </ac:spMkLst>
        </pc:spChg>
        <pc:spChg chg="del">
          <ac:chgData name="Renjie Wang" userId="af5c8d03-9cff-44a7-b1c3-2baff9c62aee" providerId="ADAL" clId="{6913416F-E5FF-4041-A904-64396F96A7C1}" dt="2023-09-03T00:58:14.049" v="88" actId="478"/>
          <ac:spMkLst>
            <pc:docMk/>
            <pc:sldMk cId="2693803112" sldId="279"/>
            <ac:spMk id="61" creationId="{00000000-0000-0000-0000-000000000000}"/>
          </ac:spMkLst>
        </pc:spChg>
        <pc:spChg chg="del mod">
          <ac:chgData name="Renjie Wang" userId="af5c8d03-9cff-44a7-b1c3-2baff9c62aee" providerId="ADAL" clId="{6913416F-E5FF-4041-A904-64396F96A7C1}" dt="2023-09-03T00:57:14.457" v="60" actId="478"/>
          <ac:spMkLst>
            <pc:docMk/>
            <pc:sldMk cId="2693803112" sldId="279"/>
            <ac:spMk id="62" creationId="{00000000-0000-0000-0000-000000000000}"/>
          </ac:spMkLst>
        </pc:spChg>
        <pc:spChg chg="del mod">
          <ac:chgData name="Renjie Wang" userId="af5c8d03-9cff-44a7-b1c3-2baff9c62aee" providerId="ADAL" clId="{6913416F-E5FF-4041-A904-64396F96A7C1}" dt="2023-09-03T00:56:05.713" v="12" actId="478"/>
          <ac:spMkLst>
            <pc:docMk/>
            <pc:sldMk cId="2693803112" sldId="279"/>
            <ac:spMk id="65" creationId="{00000000-0000-0000-0000-000000000000}"/>
          </ac:spMkLst>
        </pc:spChg>
        <pc:spChg chg="del mod">
          <ac:chgData name="Renjie Wang" userId="af5c8d03-9cff-44a7-b1c3-2baff9c62aee" providerId="ADAL" clId="{6913416F-E5FF-4041-A904-64396F96A7C1}" dt="2023-09-03T00:57:25.578" v="65" actId="478"/>
          <ac:spMkLst>
            <pc:docMk/>
            <pc:sldMk cId="2693803112" sldId="279"/>
            <ac:spMk id="66"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68" creationId="{00000000-0000-0000-0000-000000000000}"/>
          </ac:spMkLst>
        </pc:spChg>
        <pc:spChg chg="del mod">
          <ac:chgData name="Renjie Wang" userId="af5c8d03-9cff-44a7-b1c3-2baff9c62aee" providerId="ADAL" clId="{6913416F-E5FF-4041-A904-64396F96A7C1}" dt="2023-09-03T00:56:51.530" v="51" actId="478"/>
          <ac:spMkLst>
            <pc:docMk/>
            <pc:sldMk cId="2693803112" sldId="279"/>
            <ac:spMk id="70" creationId="{00000000-0000-0000-0000-000000000000}"/>
          </ac:spMkLst>
        </pc:spChg>
        <pc:spChg chg="del mod">
          <ac:chgData name="Renjie Wang" userId="af5c8d03-9cff-44a7-b1c3-2baff9c62aee" providerId="ADAL" clId="{6913416F-E5FF-4041-A904-64396F96A7C1}" dt="2023-09-03T00:57:08.781" v="56" actId="478"/>
          <ac:spMkLst>
            <pc:docMk/>
            <pc:sldMk cId="2693803112" sldId="279"/>
            <ac:spMk id="73" creationId="{00000000-0000-0000-0000-000000000000}"/>
          </ac:spMkLst>
        </pc:spChg>
        <pc:spChg chg="del mod">
          <ac:chgData name="Renjie Wang" userId="af5c8d03-9cff-44a7-b1c3-2baff9c62aee" providerId="ADAL" clId="{6913416F-E5FF-4041-A904-64396F96A7C1}" dt="2023-09-03T00:57:06.969" v="55" actId="478"/>
          <ac:spMkLst>
            <pc:docMk/>
            <pc:sldMk cId="2693803112" sldId="279"/>
            <ac:spMk id="74"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75"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76" creationId="{00000000-0000-0000-0000-000000000000}"/>
          </ac:spMkLst>
        </pc:spChg>
        <pc:spChg chg="del mod">
          <ac:chgData name="Renjie Wang" userId="af5c8d03-9cff-44a7-b1c3-2baff9c62aee" providerId="ADAL" clId="{6913416F-E5FF-4041-A904-64396F96A7C1}" dt="2023-09-03T00:56:58.569" v="53" actId="478"/>
          <ac:spMkLst>
            <pc:docMk/>
            <pc:sldMk cId="2693803112" sldId="279"/>
            <ac:spMk id="77" creationId="{00000000-0000-0000-0000-000000000000}"/>
          </ac:spMkLst>
        </pc:spChg>
        <pc:spChg chg="del mod">
          <ac:chgData name="Renjie Wang" userId="af5c8d03-9cff-44a7-b1c3-2baff9c62aee" providerId="ADAL" clId="{6913416F-E5FF-4041-A904-64396F96A7C1}" dt="2023-09-03T00:56:55.154" v="52" actId="478"/>
          <ac:spMkLst>
            <pc:docMk/>
            <pc:sldMk cId="2693803112" sldId="279"/>
            <ac:spMk id="78" creationId="{00000000-0000-0000-0000-000000000000}"/>
          </ac:spMkLst>
        </pc:spChg>
        <pc:spChg chg="del mod">
          <ac:chgData name="Renjie Wang" userId="af5c8d03-9cff-44a7-b1c3-2baff9c62aee" providerId="ADAL" clId="{6913416F-E5FF-4041-A904-64396F96A7C1}" dt="2023-09-03T00:56:40.862" v="46" actId="478"/>
          <ac:spMkLst>
            <pc:docMk/>
            <pc:sldMk cId="2693803112" sldId="279"/>
            <ac:spMk id="80" creationId="{00000000-0000-0000-0000-000000000000}"/>
          </ac:spMkLst>
        </pc:spChg>
        <pc:spChg chg="del mod">
          <ac:chgData name="Renjie Wang" userId="af5c8d03-9cff-44a7-b1c3-2baff9c62aee" providerId="ADAL" clId="{6913416F-E5FF-4041-A904-64396F96A7C1}" dt="2023-09-03T00:57:02.096" v="54" actId="478"/>
          <ac:spMkLst>
            <pc:docMk/>
            <pc:sldMk cId="2693803112" sldId="279"/>
            <ac:spMk id="81"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87" creationId="{00000000-0000-0000-0000-000000000000}"/>
          </ac:spMkLst>
        </pc:spChg>
        <pc:spChg chg="del mod">
          <ac:chgData name="Renjie Wang" userId="af5c8d03-9cff-44a7-b1c3-2baff9c62aee" providerId="ADAL" clId="{6913416F-E5FF-4041-A904-64396F96A7C1}" dt="2023-09-03T00:57:12.153" v="59" actId="478"/>
          <ac:spMkLst>
            <pc:docMk/>
            <pc:sldMk cId="2693803112" sldId="279"/>
            <ac:spMk id="91"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92"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93"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95"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96" creationId="{00000000-0000-0000-0000-000000000000}"/>
          </ac:spMkLst>
        </pc:spChg>
        <pc:spChg chg="del mod">
          <ac:chgData name="Renjie Wang" userId="af5c8d03-9cff-44a7-b1c3-2baff9c62aee" providerId="ADAL" clId="{6913416F-E5FF-4041-A904-64396F96A7C1}" dt="2023-09-03T00:55:52.486" v="6" actId="478"/>
          <ac:spMkLst>
            <pc:docMk/>
            <pc:sldMk cId="2693803112" sldId="279"/>
            <ac:spMk id="104" creationId="{00000000-0000-0000-0000-000000000000}"/>
          </ac:spMkLst>
        </pc:spChg>
        <pc:spChg chg="del mod">
          <ac:chgData name="Renjie Wang" userId="af5c8d03-9cff-44a7-b1c3-2baff9c62aee" providerId="ADAL" clId="{6913416F-E5FF-4041-A904-64396F96A7C1}" dt="2023-09-03T00:57:16.605" v="61" actId="478"/>
          <ac:spMkLst>
            <pc:docMk/>
            <pc:sldMk cId="2693803112" sldId="279"/>
            <ac:spMk id="109"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110"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111" creationId="{00000000-0000-0000-0000-000000000000}"/>
          </ac:spMkLst>
        </pc:spChg>
        <pc:spChg chg="del mod">
          <ac:chgData name="Renjie Wang" userId="af5c8d03-9cff-44a7-b1c3-2baff9c62aee" providerId="ADAL" clId="{6913416F-E5FF-4041-A904-64396F96A7C1}" dt="2023-09-03T00:56:33.069" v="42" actId="478"/>
          <ac:spMkLst>
            <pc:docMk/>
            <pc:sldMk cId="2693803112" sldId="279"/>
            <ac:spMk id="124" creationId="{00000000-0000-0000-0000-000000000000}"/>
          </ac:spMkLst>
        </pc:spChg>
        <pc:spChg chg="del mod">
          <ac:chgData name="Renjie Wang" userId="af5c8d03-9cff-44a7-b1c3-2baff9c62aee" providerId="ADAL" clId="{6913416F-E5FF-4041-A904-64396F96A7C1}" dt="2023-09-03T00:55:49.900" v="5" actId="478"/>
          <ac:spMkLst>
            <pc:docMk/>
            <pc:sldMk cId="2693803112" sldId="279"/>
            <ac:spMk id="127" creationId="{00000000-0000-0000-0000-000000000000}"/>
          </ac:spMkLst>
        </pc:spChg>
        <pc:spChg chg="del mod">
          <ac:chgData name="Renjie Wang" userId="af5c8d03-9cff-44a7-b1c3-2baff9c62aee" providerId="ADAL" clId="{6913416F-E5FF-4041-A904-64396F96A7C1}" dt="2023-09-03T00:55:57.563" v="8" actId="478"/>
          <ac:spMkLst>
            <pc:docMk/>
            <pc:sldMk cId="2693803112" sldId="279"/>
            <ac:spMk id="128" creationId="{00000000-0000-0000-0000-000000000000}"/>
          </ac:spMkLst>
        </pc:spChg>
        <pc:spChg chg="del mod">
          <ac:chgData name="Renjie Wang" userId="af5c8d03-9cff-44a7-b1c3-2baff9c62aee" providerId="ADAL" clId="{6913416F-E5FF-4041-A904-64396F96A7C1}" dt="2023-09-03T00:56:03.272" v="11" actId="478"/>
          <ac:spMkLst>
            <pc:docMk/>
            <pc:sldMk cId="2693803112" sldId="279"/>
            <ac:spMk id="135" creationId="{00000000-0000-0000-0000-000000000000}"/>
          </ac:spMkLst>
        </pc:spChg>
        <pc:grpChg chg="add del mod">
          <ac:chgData name="Renjie Wang" userId="af5c8d03-9cff-44a7-b1c3-2baff9c62aee" providerId="ADAL" clId="{6913416F-E5FF-4041-A904-64396F96A7C1}" dt="2023-09-03T00:57:43.139" v="70" actId="165"/>
          <ac:grpSpMkLst>
            <pc:docMk/>
            <pc:sldMk cId="2693803112" sldId="279"/>
            <ac:grpSpMk id="5" creationId="{583BD45C-7CF4-8D6A-CA29-BE5A724B5876}"/>
          </ac:grpSpMkLst>
        </pc:grpChg>
        <pc:grpChg chg="add mod topLvl">
          <ac:chgData name="Renjie Wang" userId="af5c8d03-9cff-44a7-b1c3-2baff9c62aee" providerId="ADAL" clId="{6913416F-E5FF-4041-A904-64396F96A7C1}" dt="2023-09-03T02:14:54.308" v="311" actId="165"/>
          <ac:grpSpMkLst>
            <pc:docMk/>
            <pc:sldMk cId="2693803112" sldId="279"/>
            <ac:grpSpMk id="7" creationId="{4AEFFABE-436A-750C-29B4-2713451724A2}"/>
          </ac:grpSpMkLst>
        </pc:grpChg>
        <pc:grpChg chg="add topLvl">
          <ac:chgData name="Renjie Wang" userId="af5c8d03-9cff-44a7-b1c3-2baff9c62aee" providerId="ADAL" clId="{6913416F-E5FF-4041-A904-64396F96A7C1}" dt="2023-09-03T02:14:54.308" v="311" actId="165"/>
          <ac:grpSpMkLst>
            <pc:docMk/>
            <pc:sldMk cId="2693803112" sldId="279"/>
            <ac:grpSpMk id="10" creationId="{F97E123F-7890-12DF-8F10-0F330E3DAC23}"/>
          </ac:grpSpMkLst>
        </pc:grpChg>
        <pc:grpChg chg="add del">
          <ac:chgData name="Renjie Wang" userId="af5c8d03-9cff-44a7-b1c3-2baff9c62aee" providerId="ADAL" clId="{6913416F-E5FF-4041-A904-64396F96A7C1}" dt="2023-09-03T02:14:54.308" v="311" actId="165"/>
          <ac:grpSpMkLst>
            <pc:docMk/>
            <pc:sldMk cId="2693803112" sldId="279"/>
            <ac:grpSpMk id="13" creationId="{16988DBC-BB9F-AD3B-0CDA-A255C33F1372}"/>
          </ac:grpSpMkLst>
        </pc:grpChg>
        <pc:grpChg chg="add">
          <ac:chgData name="Renjie Wang" userId="af5c8d03-9cff-44a7-b1c3-2baff9c62aee" providerId="ADAL" clId="{6913416F-E5FF-4041-A904-64396F96A7C1}" dt="2023-09-03T02:17:09.828" v="319" actId="164"/>
          <ac:grpSpMkLst>
            <pc:docMk/>
            <pc:sldMk cId="2693803112" sldId="279"/>
            <ac:grpSpMk id="19" creationId="{0838FB2D-5DCF-37AF-8596-F22D64FC5D6C}"/>
          </ac:grpSpMkLst>
        </pc:grpChg>
        <pc:picChg chg="del">
          <ac:chgData name="Renjie Wang" userId="af5c8d03-9cff-44a7-b1c3-2baff9c62aee" providerId="ADAL" clId="{6913416F-E5FF-4041-A904-64396F96A7C1}" dt="2023-09-03T00:58:12.363" v="87" actId="478"/>
          <ac:picMkLst>
            <pc:docMk/>
            <pc:sldMk cId="2693803112" sldId="279"/>
            <ac:picMk id="8" creationId="{00000000-0000-0000-0000-000000000000}"/>
          </ac:picMkLst>
        </pc:picChg>
        <pc:picChg chg="mod topLvl">
          <ac:chgData name="Renjie Wang" userId="af5c8d03-9cff-44a7-b1c3-2baff9c62aee" providerId="ADAL" clId="{6913416F-E5FF-4041-A904-64396F96A7C1}" dt="2023-09-03T00:57:43.139" v="70" actId="165"/>
          <ac:picMkLst>
            <pc:docMk/>
            <pc:sldMk cId="2693803112" sldId="279"/>
            <ac:picMk id="12" creationId="{00000000-0000-0000-0000-000000000000}"/>
          </ac:picMkLst>
        </pc:picChg>
        <pc:picChg chg="del mod">
          <ac:chgData name="Renjie Wang" userId="af5c8d03-9cff-44a7-b1c3-2baff9c62aee" providerId="ADAL" clId="{6913416F-E5FF-4041-A904-64396F96A7C1}" dt="2023-09-03T00:56:01.355" v="10" actId="478"/>
          <ac:picMkLst>
            <pc:docMk/>
            <pc:sldMk cId="2693803112" sldId="279"/>
            <ac:picMk id="15" creationId="{00000000-0000-0000-0000-000000000000}"/>
          </ac:picMkLst>
        </pc:picChg>
        <pc:picChg chg="mod topLvl">
          <ac:chgData name="Renjie Wang" userId="af5c8d03-9cff-44a7-b1c3-2baff9c62aee" providerId="ADAL" clId="{6913416F-E5FF-4041-A904-64396F96A7C1}" dt="2023-09-03T00:57:43.139" v="70" actId="165"/>
          <ac:picMkLst>
            <pc:docMk/>
            <pc:sldMk cId="2693803112" sldId="279"/>
            <ac:picMk id="17" creationId="{00000000-0000-0000-0000-000000000000}"/>
          </ac:picMkLst>
        </pc:picChg>
        <pc:picChg chg="del mod">
          <ac:chgData name="Renjie Wang" userId="af5c8d03-9cff-44a7-b1c3-2baff9c62aee" providerId="ADAL" clId="{6913416F-E5FF-4041-A904-64396F96A7C1}" dt="2023-09-03T00:57:21.689" v="63" actId="478"/>
          <ac:picMkLst>
            <pc:docMk/>
            <pc:sldMk cId="2693803112" sldId="279"/>
            <ac:picMk id="18" creationId="{00000000-0000-0000-0000-000000000000}"/>
          </ac:picMkLst>
        </pc:picChg>
        <pc:picChg chg="mod topLvl">
          <ac:chgData name="Renjie Wang" userId="af5c8d03-9cff-44a7-b1c3-2baff9c62aee" providerId="ADAL" clId="{6913416F-E5FF-4041-A904-64396F96A7C1}" dt="2023-09-03T00:57:43.139" v="70" actId="165"/>
          <ac:picMkLst>
            <pc:docMk/>
            <pc:sldMk cId="2693803112" sldId="279"/>
            <ac:picMk id="20" creationId="{00000000-0000-0000-0000-000000000000}"/>
          </ac:picMkLst>
        </pc:picChg>
        <pc:picChg chg="mod topLvl">
          <ac:chgData name="Renjie Wang" userId="af5c8d03-9cff-44a7-b1c3-2baff9c62aee" providerId="ADAL" clId="{6913416F-E5FF-4041-A904-64396F96A7C1}" dt="2023-09-03T00:57:43.139" v="70" actId="165"/>
          <ac:picMkLst>
            <pc:docMk/>
            <pc:sldMk cId="2693803112" sldId="279"/>
            <ac:picMk id="21" creationId="{00000000-0000-0000-0000-000000000000}"/>
          </ac:picMkLst>
        </pc:picChg>
        <pc:picChg chg="del mod">
          <ac:chgData name="Renjie Wang" userId="af5c8d03-9cff-44a7-b1c3-2baff9c62aee" providerId="ADAL" clId="{6913416F-E5FF-4041-A904-64396F96A7C1}" dt="2023-09-03T00:56:07.189" v="13" actId="478"/>
          <ac:picMkLst>
            <pc:docMk/>
            <pc:sldMk cId="2693803112" sldId="279"/>
            <ac:picMk id="22" creationId="{00000000-0000-0000-0000-000000000000}"/>
          </ac:picMkLst>
        </pc:picChg>
        <pc:picChg chg="del mod">
          <ac:chgData name="Renjie Wang" userId="af5c8d03-9cff-44a7-b1c3-2baff9c62aee" providerId="ADAL" clId="{6913416F-E5FF-4041-A904-64396F96A7C1}" dt="2023-09-03T00:57:27.131" v="66" actId="478"/>
          <ac:picMkLst>
            <pc:docMk/>
            <pc:sldMk cId="2693803112" sldId="279"/>
            <ac:picMk id="38" creationId="{00000000-0000-0000-0000-000000000000}"/>
          </ac:picMkLst>
        </pc:picChg>
        <pc:picChg chg="del mod">
          <ac:chgData name="Renjie Wang" userId="af5c8d03-9cff-44a7-b1c3-2baff9c62aee" providerId="ADAL" clId="{6913416F-E5FF-4041-A904-64396F96A7C1}" dt="2023-09-03T00:55:54.723" v="7" actId="478"/>
          <ac:picMkLst>
            <pc:docMk/>
            <pc:sldMk cId="2693803112" sldId="279"/>
            <ac:picMk id="79" creationId="{00000000-0000-0000-0000-000000000000}"/>
          </ac:picMkLst>
        </pc:picChg>
        <pc:picChg chg="del mod">
          <ac:chgData name="Renjie Wang" userId="af5c8d03-9cff-44a7-b1c3-2baff9c62aee" providerId="ADAL" clId="{6913416F-E5FF-4041-A904-64396F96A7C1}" dt="2023-09-03T00:57:28.861" v="67" actId="478"/>
          <ac:picMkLst>
            <pc:docMk/>
            <pc:sldMk cId="2693803112" sldId="279"/>
            <ac:picMk id="105" creationId="{00000000-0000-0000-0000-000000000000}"/>
          </ac:picMkLst>
        </pc:picChg>
        <pc:picChg chg="del">
          <ac:chgData name="Renjie Wang" userId="af5c8d03-9cff-44a7-b1c3-2baff9c62aee" providerId="ADAL" clId="{6913416F-E5FF-4041-A904-64396F96A7C1}" dt="2023-09-03T00:55:47.895" v="4" actId="478"/>
          <ac:picMkLst>
            <pc:docMk/>
            <pc:sldMk cId="2693803112" sldId="279"/>
            <ac:picMk id="6154" creationId="{00000000-0000-0000-0000-000000000000}"/>
          </ac:picMkLst>
        </pc:picChg>
      </pc:sldChg>
      <pc:sldChg chg="addSp delSp modSp add mod">
        <pc:chgData name="Renjie Wang" userId="af5c8d03-9cff-44a7-b1c3-2baff9c62aee" providerId="ADAL" clId="{6913416F-E5FF-4041-A904-64396F96A7C1}" dt="2023-09-03T02:16:59.294" v="318" actId="164"/>
        <pc:sldMkLst>
          <pc:docMk/>
          <pc:sldMk cId="3728830832" sldId="285"/>
        </pc:sldMkLst>
        <pc:spChg chg="del mod topLvl">
          <ac:chgData name="Renjie Wang" userId="af5c8d03-9cff-44a7-b1c3-2baff9c62aee" providerId="ADAL" clId="{6913416F-E5FF-4041-A904-64396F96A7C1}" dt="2023-09-03T00:59:14.758" v="121" actId="478"/>
          <ac:spMkLst>
            <pc:docMk/>
            <pc:sldMk cId="3728830832" sldId="285"/>
            <ac:spMk id="3" creationId="{00000000-0000-0000-0000-000000000000}"/>
          </ac:spMkLst>
        </pc:spChg>
        <pc:spChg chg="del">
          <ac:chgData name="Renjie Wang" userId="af5c8d03-9cff-44a7-b1c3-2baff9c62aee" providerId="ADAL" clId="{6913416F-E5FF-4041-A904-64396F96A7C1}" dt="2023-09-03T00:58:36.449" v="94" actId="478"/>
          <ac:spMkLst>
            <pc:docMk/>
            <pc:sldMk cId="3728830832" sldId="285"/>
            <ac:spMk id="4" creationId="{00000000-0000-0000-0000-000000000000}"/>
          </ac:spMkLst>
        </pc:spChg>
        <pc:spChg chg="del topLvl">
          <ac:chgData name="Renjie Wang" userId="af5c8d03-9cff-44a7-b1c3-2baff9c62aee" providerId="ADAL" clId="{6913416F-E5FF-4041-A904-64396F96A7C1}" dt="2023-09-03T00:59:05.491" v="114" actId="478"/>
          <ac:spMkLst>
            <pc:docMk/>
            <pc:sldMk cId="3728830832" sldId="285"/>
            <ac:spMk id="6" creationId="{00000000-0000-0000-0000-000000000000}"/>
          </ac:spMkLst>
        </pc:spChg>
        <pc:spChg chg="add mod topLvl">
          <ac:chgData name="Renjie Wang" userId="af5c8d03-9cff-44a7-b1c3-2baff9c62aee" providerId="ADAL" clId="{6913416F-E5FF-4041-A904-64396F96A7C1}" dt="2023-09-03T02:15:30.903" v="312" actId="165"/>
          <ac:spMkLst>
            <pc:docMk/>
            <pc:sldMk cId="3728830832" sldId="285"/>
            <ac:spMk id="7" creationId="{8FE16525-1706-8D68-6034-43B665D65BB1}"/>
          </ac:spMkLst>
        </pc:spChg>
        <pc:spChg chg="del topLvl">
          <ac:chgData name="Renjie Wang" userId="af5c8d03-9cff-44a7-b1c3-2baff9c62aee" providerId="ADAL" clId="{6913416F-E5FF-4041-A904-64396F96A7C1}" dt="2023-09-03T01:00:00.664" v="147" actId="478"/>
          <ac:spMkLst>
            <pc:docMk/>
            <pc:sldMk cId="3728830832" sldId="285"/>
            <ac:spMk id="9" creationId="{00000000-0000-0000-0000-000000000000}"/>
          </ac:spMkLst>
        </pc:spChg>
        <pc:spChg chg="add mod topLvl">
          <ac:chgData name="Renjie Wang" userId="af5c8d03-9cff-44a7-b1c3-2baff9c62aee" providerId="ADAL" clId="{6913416F-E5FF-4041-A904-64396F96A7C1}" dt="2023-09-03T02:15:30.903" v="312" actId="165"/>
          <ac:spMkLst>
            <pc:docMk/>
            <pc:sldMk cId="3728830832" sldId="285"/>
            <ac:spMk id="10" creationId="{DD93D24D-A6B5-7A7D-53E1-607D3CFE7912}"/>
          </ac:spMkLst>
        </pc:spChg>
        <pc:spChg chg="mod topLvl">
          <ac:chgData name="Renjie Wang" userId="af5c8d03-9cff-44a7-b1c3-2baff9c62aee" providerId="ADAL" clId="{6913416F-E5FF-4041-A904-64396F96A7C1}" dt="2023-09-03T02:16:00.562" v="313" actId="1076"/>
          <ac:spMkLst>
            <pc:docMk/>
            <pc:sldMk cId="3728830832" sldId="285"/>
            <ac:spMk id="11" creationId="{00000000-0000-0000-0000-000000000000}"/>
          </ac:spMkLst>
        </pc:spChg>
        <pc:spChg chg="del topLvl">
          <ac:chgData name="Renjie Wang" userId="af5c8d03-9cff-44a7-b1c3-2baff9c62aee" providerId="ADAL" clId="{6913416F-E5FF-4041-A904-64396F96A7C1}" dt="2023-09-03T00:59:21.437" v="127" actId="478"/>
          <ac:spMkLst>
            <pc:docMk/>
            <pc:sldMk cId="3728830832" sldId="285"/>
            <ac:spMk id="14" creationId="{00000000-0000-0000-0000-000000000000}"/>
          </ac:spMkLst>
        </pc:spChg>
        <pc:spChg chg="del">
          <ac:chgData name="Renjie Wang" userId="af5c8d03-9cff-44a7-b1c3-2baff9c62aee" providerId="ADAL" clId="{6913416F-E5FF-4041-A904-64396F96A7C1}" dt="2023-09-03T00:58:46.989" v="100" actId="478"/>
          <ac:spMkLst>
            <pc:docMk/>
            <pc:sldMk cId="3728830832" sldId="285"/>
            <ac:spMk id="16" creationId="{00000000-0000-0000-0000-000000000000}"/>
          </ac:spMkLst>
        </pc:spChg>
        <pc:spChg chg="del topLvl">
          <ac:chgData name="Renjie Wang" userId="af5c8d03-9cff-44a7-b1c3-2baff9c62aee" providerId="ADAL" clId="{6913416F-E5FF-4041-A904-64396F96A7C1}" dt="2023-09-03T00:59:23.656" v="129" actId="478"/>
          <ac:spMkLst>
            <pc:docMk/>
            <pc:sldMk cId="3728830832" sldId="285"/>
            <ac:spMk id="23"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24"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26" creationId="{00000000-0000-0000-0000-000000000000}"/>
          </ac:spMkLst>
        </pc:spChg>
        <pc:spChg chg="del">
          <ac:chgData name="Renjie Wang" userId="af5c8d03-9cff-44a7-b1c3-2baff9c62aee" providerId="ADAL" clId="{6913416F-E5FF-4041-A904-64396F96A7C1}" dt="2023-09-03T01:00:17.059" v="150" actId="478"/>
          <ac:spMkLst>
            <pc:docMk/>
            <pc:sldMk cId="3728830832" sldId="285"/>
            <ac:spMk id="28"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29" creationId="{00000000-0000-0000-0000-000000000000}"/>
          </ac:spMkLst>
        </pc:spChg>
        <pc:spChg chg="del topLvl">
          <ac:chgData name="Renjie Wang" userId="af5c8d03-9cff-44a7-b1c3-2baff9c62aee" providerId="ADAL" clId="{6913416F-E5FF-4041-A904-64396F96A7C1}" dt="2023-09-03T00:58:57.441" v="104" actId="478"/>
          <ac:spMkLst>
            <pc:docMk/>
            <pc:sldMk cId="3728830832" sldId="285"/>
            <ac:spMk id="32" creationId="{00000000-0000-0000-0000-000000000000}"/>
          </ac:spMkLst>
        </pc:spChg>
        <pc:spChg chg="topLvl">
          <ac:chgData name="Renjie Wang" userId="af5c8d03-9cff-44a7-b1c3-2baff9c62aee" providerId="ADAL" clId="{6913416F-E5FF-4041-A904-64396F96A7C1}" dt="2023-09-03T00:58:55.544" v="103" actId="165"/>
          <ac:spMkLst>
            <pc:docMk/>
            <pc:sldMk cId="3728830832" sldId="285"/>
            <ac:spMk id="33" creationId="{00000000-0000-0000-0000-000000000000}"/>
          </ac:spMkLst>
        </pc:spChg>
        <pc:spChg chg="del mod topLvl">
          <ac:chgData name="Renjie Wang" userId="af5c8d03-9cff-44a7-b1c3-2baff9c62aee" providerId="ADAL" clId="{6913416F-E5FF-4041-A904-64396F96A7C1}" dt="2023-09-03T00:58:59.457" v="107" actId="478"/>
          <ac:spMkLst>
            <pc:docMk/>
            <pc:sldMk cId="3728830832" sldId="285"/>
            <ac:spMk id="35" creationId="{00000000-0000-0000-0000-000000000000}"/>
          </ac:spMkLst>
        </pc:spChg>
        <pc:spChg chg="del topLvl">
          <ac:chgData name="Renjie Wang" userId="af5c8d03-9cff-44a7-b1c3-2baff9c62aee" providerId="ADAL" clId="{6913416F-E5FF-4041-A904-64396F96A7C1}" dt="2023-09-03T00:59:07.864" v="116" actId="478"/>
          <ac:spMkLst>
            <pc:docMk/>
            <pc:sldMk cId="3728830832" sldId="285"/>
            <ac:spMk id="53" creationId="{00000000-0000-0000-0000-000000000000}"/>
          </ac:spMkLst>
        </pc:spChg>
        <pc:spChg chg="add del mod topLvl">
          <ac:chgData name="Renjie Wang" userId="af5c8d03-9cff-44a7-b1c3-2baff9c62aee" providerId="ADAL" clId="{6913416F-E5FF-4041-A904-64396F96A7C1}" dt="2023-09-03T01:56:26.104" v="254" actId="478"/>
          <ac:spMkLst>
            <pc:docMk/>
            <pc:sldMk cId="3728830832" sldId="285"/>
            <ac:spMk id="55" creationId="{00000000-0000-0000-0000-000000000000}"/>
          </ac:spMkLst>
        </pc:spChg>
        <pc:spChg chg="del topLvl">
          <ac:chgData name="Renjie Wang" userId="af5c8d03-9cff-44a7-b1c3-2baff9c62aee" providerId="ADAL" clId="{6913416F-E5FF-4041-A904-64396F96A7C1}" dt="2023-09-03T00:59:03.986" v="113" actId="478"/>
          <ac:spMkLst>
            <pc:docMk/>
            <pc:sldMk cId="3728830832" sldId="285"/>
            <ac:spMk id="56" creationId="{00000000-0000-0000-0000-000000000000}"/>
          </ac:spMkLst>
        </pc:spChg>
        <pc:spChg chg="del">
          <ac:chgData name="Renjie Wang" userId="af5c8d03-9cff-44a7-b1c3-2baff9c62aee" providerId="ADAL" clId="{6913416F-E5FF-4041-A904-64396F96A7C1}" dt="2023-09-03T00:58:31.911" v="92" actId="478"/>
          <ac:spMkLst>
            <pc:docMk/>
            <pc:sldMk cId="3728830832" sldId="285"/>
            <ac:spMk id="57" creationId="{00000000-0000-0000-0000-000000000000}"/>
          </ac:spMkLst>
        </pc:spChg>
        <pc:spChg chg="del">
          <ac:chgData name="Renjie Wang" userId="af5c8d03-9cff-44a7-b1c3-2baff9c62aee" providerId="ADAL" clId="{6913416F-E5FF-4041-A904-64396F96A7C1}" dt="2023-09-03T00:58:34.065" v="93" actId="478"/>
          <ac:spMkLst>
            <pc:docMk/>
            <pc:sldMk cId="3728830832" sldId="285"/>
            <ac:spMk id="61" creationId="{00000000-0000-0000-0000-000000000000}"/>
          </ac:spMkLst>
        </pc:spChg>
        <pc:spChg chg="del mod topLvl">
          <ac:chgData name="Renjie Wang" userId="af5c8d03-9cff-44a7-b1c3-2baff9c62aee" providerId="ADAL" clId="{6913416F-E5FF-4041-A904-64396F96A7C1}" dt="2023-09-03T00:59:18.066" v="125" actId="478"/>
          <ac:spMkLst>
            <pc:docMk/>
            <pc:sldMk cId="3728830832" sldId="285"/>
            <ac:spMk id="62"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65" creationId="{00000000-0000-0000-0000-000000000000}"/>
          </ac:spMkLst>
        </pc:spChg>
        <pc:spChg chg="del topLvl">
          <ac:chgData name="Renjie Wang" userId="af5c8d03-9cff-44a7-b1c3-2baff9c62aee" providerId="ADAL" clId="{6913416F-E5FF-4041-A904-64396F96A7C1}" dt="2023-09-03T00:59:25.657" v="130" actId="478"/>
          <ac:spMkLst>
            <pc:docMk/>
            <pc:sldMk cId="3728830832" sldId="285"/>
            <ac:spMk id="66" creationId="{00000000-0000-0000-0000-000000000000}"/>
          </ac:spMkLst>
        </pc:spChg>
        <pc:spChg chg="del topLvl">
          <ac:chgData name="Renjie Wang" userId="af5c8d03-9cff-44a7-b1c3-2baff9c62aee" providerId="ADAL" clId="{6913416F-E5FF-4041-A904-64396F96A7C1}" dt="2023-09-03T00:59:03.363" v="112" actId="478"/>
          <ac:spMkLst>
            <pc:docMk/>
            <pc:sldMk cId="3728830832" sldId="285"/>
            <ac:spMk id="68"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70"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73"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74" creationId="{00000000-0000-0000-0000-000000000000}"/>
          </ac:spMkLst>
        </pc:spChg>
        <pc:spChg chg="del topLvl">
          <ac:chgData name="Renjie Wang" userId="af5c8d03-9cff-44a7-b1c3-2baff9c62aee" providerId="ADAL" clId="{6913416F-E5FF-4041-A904-64396F96A7C1}" dt="2023-09-03T00:59:02.018" v="111" actId="478"/>
          <ac:spMkLst>
            <pc:docMk/>
            <pc:sldMk cId="3728830832" sldId="285"/>
            <ac:spMk id="75" creationId="{00000000-0000-0000-0000-000000000000}"/>
          </ac:spMkLst>
        </pc:spChg>
        <pc:spChg chg="del topLvl">
          <ac:chgData name="Renjie Wang" userId="af5c8d03-9cff-44a7-b1c3-2baff9c62aee" providerId="ADAL" clId="{6913416F-E5FF-4041-A904-64396F96A7C1}" dt="2023-09-03T00:59:00.044" v="108" actId="478"/>
          <ac:spMkLst>
            <pc:docMk/>
            <pc:sldMk cId="3728830832" sldId="285"/>
            <ac:spMk id="76"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77"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78"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80"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81" creationId="{00000000-0000-0000-0000-000000000000}"/>
          </ac:spMkLst>
        </pc:spChg>
        <pc:spChg chg="del mod topLvl">
          <ac:chgData name="Renjie Wang" userId="af5c8d03-9cff-44a7-b1c3-2baff9c62aee" providerId="ADAL" clId="{6913416F-E5FF-4041-A904-64396F96A7C1}" dt="2023-09-03T01:04:31.277" v="183" actId="478"/>
          <ac:spMkLst>
            <pc:docMk/>
            <pc:sldMk cId="3728830832" sldId="285"/>
            <ac:spMk id="87" creationId="{00000000-0000-0000-0000-000000000000}"/>
          </ac:spMkLst>
        </pc:spChg>
        <pc:spChg chg="del topLvl">
          <ac:chgData name="Renjie Wang" userId="af5c8d03-9cff-44a7-b1c3-2baff9c62aee" providerId="ADAL" clId="{6913416F-E5FF-4041-A904-64396F96A7C1}" dt="2023-09-03T00:59:12.402" v="119" actId="478"/>
          <ac:spMkLst>
            <pc:docMk/>
            <pc:sldMk cId="3728830832" sldId="285"/>
            <ac:spMk id="91" creationId="{00000000-0000-0000-0000-000000000000}"/>
          </ac:spMkLst>
        </pc:spChg>
        <pc:spChg chg="del mod topLvl">
          <ac:chgData name="Renjie Wang" userId="af5c8d03-9cff-44a7-b1c3-2baff9c62aee" providerId="ADAL" clId="{6913416F-E5FF-4041-A904-64396F96A7C1}" dt="2023-09-03T00:59:16.092" v="123" actId="478"/>
          <ac:spMkLst>
            <pc:docMk/>
            <pc:sldMk cId="3728830832" sldId="285"/>
            <ac:spMk id="92" creationId="{00000000-0000-0000-0000-000000000000}"/>
          </ac:spMkLst>
        </pc:spChg>
        <pc:spChg chg="topLvl">
          <ac:chgData name="Renjie Wang" userId="af5c8d03-9cff-44a7-b1c3-2baff9c62aee" providerId="ADAL" clId="{6913416F-E5FF-4041-A904-64396F96A7C1}" dt="2023-09-03T00:58:55.544" v="103" actId="165"/>
          <ac:spMkLst>
            <pc:docMk/>
            <pc:sldMk cId="3728830832" sldId="285"/>
            <ac:spMk id="93" creationId="{00000000-0000-0000-0000-000000000000}"/>
          </ac:spMkLst>
        </pc:spChg>
        <pc:spChg chg="del mod topLvl">
          <ac:chgData name="Renjie Wang" userId="af5c8d03-9cff-44a7-b1c3-2baff9c62aee" providerId="ADAL" clId="{6913416F-E5FF-4041-A904-64396F96A7C1}" dt="2023-09-03T01:04:15.020" v="181" actId="478"/>
          <ac:spMkLst>
            <pc:docMk/>
            <pc:sldMk cId="3728830832" sldId="285"/>
            <ac:spMk id="95"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96"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104" creationId="{00000000-0000-0000-0000-000000000000}"/>
          </ac:spMkLst>
        </pc:spChg>
        <pc:spChg chg="del topLvl">
          <ac:chgData name="Renjie Wang" userId="af5c8d03-9cff-44a7-b1c3-2baff9c62aee" providerId="ADAL" clId="{6913416F-E5FF-4041-A904-64396F96A7C1}" dt="2023-09-03T00:59:19.780" v="126" actId="478"/>
          <ac:spMkLst>
            <pc:docMk/>
            <pc:sldMk cId="3728830832" sldId="285"/>
            <ac:spMk id="109" creationId="{00000000-0000-0000-0000-000000000000}"/>
          </ac:spMkLst>
        </pc:spChg>
        <pc:spChg chg="topLvl">
          <ac:chgData name="Renjie Wang" userId="af5c8d03-9cff-44a7-b1c3-2baff9c62aee" providerId="ADAL" clId="{6913416F-E5FF-4041-A904-64396F96A7C1}" dt="2023-09-03T00:58:55.544" v="103" actId="165"/>
          <ac:spMkLst>
            <pc:docMk/>
            <pc:sldMk cId="3728830832" sldId="285"/>
            <ac:spMk id="110" creationId="{00000000-0000-0000-0000-000000000000}"/>
          </ac:spMkLst>
        </pc:spChg>
        <pc:spChg chg="del mod topLvl">
          <ac:chgData name="Renjie Wang" userId="af5c8d03-9cff-44a7-b1c3-2baff9c62aee" providerId="ADAL" clId="{6913416F-E5FF-4041-A904-64396F96A7C1}" dt="2023-09-03T01:04:28.782" v="182" actId="478"/>
          <ac:spMkLst>
            <pc:docMk/>
            <pc:sldMk cId="3728830832" sldId="285"/>
            <ac:spMk id="111" creationId="{00000000-0000-0000-0000-000000000000}"/>
          </ac:spMkLst>
        </pc:spChg>
        <pc:spChg chg="del topLvl">
          <ac:chgData name="Renjie Wang" userId="af5c8d03-9cff-44a7-b1c3-2baff9c62aee" providerId="ADAL" clId="{6913416F-E5FF-4041-A904-64396F96A7C1}" dt="2023-09-03T00:59:09.558" v="117" actId="478"/>
          <ac:spMkLst>
            <pc:docMk/>
            <pc:sldMk cId="3728830832" sldId="285"/>
            <ac:spMk id="124"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127"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128"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135" creationId="{00000000-0000-0000-0000-000000000000}"/>
          </ac:spMkLst>
        </pc:spChg>
        <pc:grpChg chg="add del">
          <ac:chgData name="Renjie Wang" userId="af5c8d03-9cff-44a7-b1c3-2baff9c62aee" providerId="ADAL" clId="{6913416F-E5FF-4041-A904-64396F96A7C1}" dt="2023-09-03T00:58:55.544" v="103" actId="165"/>
          <ac:grpSpMkLst>
            <pc:docMk/>
            <pc:sldMk cId="3728830832" sldId="285"/>
            <ac:grpSpMk id="5" creationId="{583BD45C-7CF4-8D6A-CA29-BE5A724B5876}"/>
          </ac:grpSpMkLst>
        </pc:grpChg>
        <pc:grpChg chg="add mod topLvl">
          <ac:chgData name="Renjie Wang" userId="af5c8d03-9cff-44a7-b1c3-2baff9c62aee" providerId="ADAL" clId="{6913416F-E5FF-4041-A904-64396F96A7C1}" dt="2023-09-03T02:16:00.562" v="313" actId="1076"/>
          <ac:grpSpMkLst>
            <pc:docMk/>
            <pc:sldMk cId="3728830832" sldId="285"/>
            <ac:grpSpMk id="13" creationId="{83E2CC71-4D2B-E66F-9CF4-0076FFD209BB}"/>
          </ac:grpSpMkLst>
        </pc:grpChg>
        <pc:grpChg chg="add del mod">
          <ac:chgData name="Renjie Wang" userId="af5c8d03-9cff-44a7-b1c3-2baff9c62aee" providerId="ADAL" clId="{6913416F-E5FF-4041-A904-64396F96A7C1}" dt="2023-09-03T02:00:52.944" v="269" actId="165"/>
          <ac:grpSpMkLst>
            <pc:docMk/>
            <pc:sldMk cId="3728830832" sldId="285"/>
            <ac:grpSpMk id="19" creationId="{BAEA4FF9-42EF-5B2C-8323-13997000CDA3}"/>
          </ac:grpSpMkLst>
        </pc:grpChg>
        <pc:grpChg chg="add del mod topLvl">
          <ac:chgData name="Renjie Wang" userId="af5c8d03-9cff-44a7-b1c3-2baff9c62aee" providerId="ADAL" clId="{6913416F-E5FF-4041-A904-64396F96A7C1}" dt="2023-09-03T02:13:33.821" v="293" actId="165"/>
          <ac:grpSpMkLst>
            <pc:docMk/>
            <pc:sldMk cId="3728830832" sldId="285"/>
            <ac:grpSpMk id="25" creationId="{2EB2C143-6650-C9E7-BC52-B9807240480E}"/>
          </ac:grpSpMkLst>
        </pc:grpChg>
        <pc:grpChg chg="add del">
          <ac:chgData name="Renjie Wang" userId="af5c8d03-9cff-44a7-b1c3-2baff9c62aee" providerId="ADAL" clId="{6913416F-E5FF-4041-A904-64396F96A7C1}" dt="2023-09-03T02:13:24.293" v="292" actId="165"/>
          <ac:grpSpMkLst>
            <pc:docMk/>
            <pc:sldMk cId="3728830832" sldId="285"/>
            <ac:grpSpMk id="27" creationId="{2A7623F5-63D8-7358-A1D4-8253F1C65690}"/>
          </ac:grpSpMkLst>
        </pc:grpChg>
        <pc:grpChg chg="add del">
          <ac:chgData name="Renjie Wang" userId="af5c8d03-9cff-44a7-b1c3-2baff9c62aee" providerId="ADAL" clId="{6913416F-E5FF-4041-A904-64396F96A7C1}" dt="2023-09-03T02:15:30.903" v="312" actId="165"/>
          <ac:grpSpMkLst>
            <pc:docMk/>
            <pc:sldMk cId="3728830832" sldId="285"/>
            <ac:grpSpMk id="30" creationId="{5D1852CB-863A-6258-437A-FD8E5972E76D}"/>
          </ac:grpSpMkLst>
        </pc:grpChg>
        <pc:grpChg chg="add">
          <ac:chgData name="Renjie Wang" userId="af5c8d03-9cff-44a7-b1c3-2baff9c62aee" providerId="ADAL" clId="{6913416F-E5FF-4041-A904-64396F96A7C1}" dt="2023-09-03T02:16:59.294" v="318" actId="164"/>
          <ac:grpSpMkLst>
            <pc:docMk/>
            <pc:sldMk cId="3728830832" sldId="285"/>
            <ac:grpSpMk id="31" creationId="{7303C272-4213-7E66-C1B0-BFD3524A597A}"/>
          </ac:grpSpMkLst>
        </pc:grpChg>
        <pc:picChg chg="del">
          <ac:chgData name="Renjie Wang" userId="af5c8d03-9cff-44a7-b1c3-2baff9c62aee" providerId="ADAL" clId="{6913416F-E5FF-4041-A904-64396F96A7C1}" dt="2023-09-03T00:58:36.449" v="94" actId="478"/>
          <ac:picMkLst>
            <pc:docMk/>
            <pc:sldMk cId="3728830832" sldId="285"/>
            <ac:picMk id="8" creationId="{00000000-0000-0000-0000-000000000000}"/>
          </ac:picMkLst>
        </pc:picChg>
        <pc:picChg chg="del topLvl">
          <ac:chgData name="Renjie Wang" userId="af5c8d03-9cff-44a7-b1c3-2baff9c62aee" providerId="ADAL" clId="{6913416F-E5FF-4041-A904-64396F96A7C1}" dt="2023-09-03T00:58:58.074" v="105" actId="478"/>
          <ac:picMkLst>
            <pc:docMk/>
            <pc:sldMk cId="3728830832" sldId="285"/>
            <ac:picMk id="12" creationId="{00000000-0000-0000-0000-000000000000}"/>
          </ac:picMkLst>
        </pc:picChg>
        <pc:picChg chg="mod topLvl">
          <ac:chgData name="Renjie Wang" userId="af5c8d03-9cff-44a7-b1c3-2baff9c62aee" providerId="ADAL" clId="{6913416F-E5FF-4041-A904-64396F96A7C1}" dt="2023-09-03T02:16:00.562" v="313" actId="1076"/>
          <ac:picMkLst>
            <pc:docMk/>
            <pc:sldMk cId="3728830832" sldId="285"/>
            <ac:picMk id="15" creationId="{00000000-0000-0000-0000-000000000000}"/>
          </ac:picMkLst>
        </pc:picChg>
        <pc:picChg chg="del topLvl">
          <ac:chgData name="Renjie Wang" userId="af5c8d03-9cff-44a7-b1c3-2baff9c62aee" providerId="ADAL" clId="{6913416F-E5FF-4041-A904-64396F96A7C1}" dt="2023-09-03T00:59:01.443" v="110" actId="478"/>
          <ac:picMkLst>
            <pc:docMk/>
            <pc:sldMk cId="3728830832" sldId="285"/>
            <ac:picMk id="17" creationId="{00000000-0000-0000-0000-000000000000}"/>
          </ac:picMkLst>
        </pc:picChg>
        <pc:picChg chg="del topLvl">
          <ac:chgData name="Renjie Wang" userId="af5c8d03-9cff-44a7-b1c3-2baff9c62aee" providerId="ADAL" clId="{6913416F-E5FF-4041-A904-64396F96A7C1}" dt="2023-09-03T00:59:22.102" v="128" actId="478"/>
          <ac:picMkLst>
            <pc:docMk/>
            <pc:sldMk cId="3728830832" sldId="285"/>
            <ac:picMk id="18" creationId="{00000000-0000-0000-0000-000000000000}"/>
          </ac:picMkLst>
        </pc:picChg>
        <pc:picChg chg="del topLvl">
          <ac:chgData name="Renjie Wang" userId="af5c8d03-9cff-44a7-b1c3-2baff9c62aee" providerId="ADAL" clId="{6913416F-E5FF-4041-A904-64396F96A7C1}" dt="2023-09-03T00:59:06.145" v="115" actId="478"/>
          <ac:picMkLst>
            <pc:docMk/>
            <pc:sldMk cId="3728830832" sldId="285"/>
            <ac:picMk id="20" creationId="{00000000-0000-0000-0000-000000000000}"/>
          </ac:picMkLst>
        </pc:picChg>
        <pc:picChg chg="del topLvl">
          <ac:chgData name="Renjie Wang" userId="af5c8d03-9cff-44a7-b1c3-2baff9c62aee" providerId="ADAL" clId="{6913416F-E5FF-4041-A904-64396F96A7C1}" dt="2023-09-03T00:59:00.788" v="109" actId="478"/>
          <ac:picMkLst>
            <pc:docMk/>
            <pc:sldMk cId="3728830832" sldId="285"/>
            <ac:picMk id="21" creationId="{00000000-0000-0000-0000-000000000000}"/>
          </ac:picMkLst>
        </pc:picChg>
        <pc:picChg chg="mod topLvl">
          <ac:chgData name="Renjie Wang" userId="af5c8d03-9cff-44a7-b1c3-2baff9c62aee" providerId="ADAL" clId="{6913416F-E5FF-4041-A904-64396F96A7C1}" dt="2023-09-03T02:16:00.562" v="313" actId="1076"/>
          <ac:picMkLst>
            <pc:docMk/>
            <pc:sldMk cId="3728830832" sldId="285"/>
            <ac:picMk id="22" creationId="{00000000-0000-0000-0000-000000000000}"/>
          </ac:picMkLst>
        </pc:picChg>
        <pc:picChg chg="del topLvl">
          <ac:chgData name="Renjie Wang" userId="af5c8d03-9cff-44a7-b1c3-2baff9c62aee" providerId="ADAL" clId="{6913416F-E5FF-4041-A904-64396F96A7C1}" dt="2023-09-03T00:59:25.657" v="130" actId="478"/>
          <ac:picMkLst>
            <pc:docMk/>
            <pc:sldMk cId="3728830832" sldId="285"/>
            <ac:picMk id="38" creationId="{00000000-0000-0000-0000-000000000000}"/>
          </ac:picMkLst>
        </pc:picChg>
        <pc:picChg chg="mod topLvl">
          <ac:chgData name="Renjie Wang" userId="af5c8d03-9cff-44a7-b1c3-2baff9c62aee" providerId="ADAL" clId="{6913416F-E5FF-4041-A904-64396F96A7C1}" dt="2023-09-03T02:16:00.562" v="313" actId="1076"/>
          <ac:picMkLst>
            <pc:docMk/>
            <pc:sldMk cId="3728830832" sldId="285"/>
            <ac:picMk id="79" creationId="{00000000-0000-0000-0000-000000000000}"/>
          </ac:picMkLst>
        </pc:picChg>
        <pc:picChg chg="del topLvl">
          <ac:chgData name="Renjie Wang" userId="af5c8d03-9cff-44a7-b1c3-2baff9c62aee" providerId="ADAL" clId="{6913416F-E5FF-4041-A904-64396F96A7C1}" dt="2023-09-03T00:59:25.657" v="130" actId="478"/>
          <ac:picMkLst>
            <pc:docMk/>
            <pc:sldMk cId="3728830832" sldId="285"/>
            <ac:picMk id="105" creationId="{00000000-0000-0000-0000-000000000000}"/>
          </ac:picMkLst>
        </pc:picChg>
        <pc:picChg chg="mod topLvl">
          <ac:chgData name="Renjie Wang" userId="af5c8d03-9cff-44a7-b1c3-2baff9c62aee" providerId="ADAL" clId="{6913416F-E5FF-4041-A904-64396F96A7C1}" dt="2023-09-03T02:16:00.562" v="313" actId="1076"/>
          <ac:picMkLst>
            <pc:docMk/>
            <pc:sldMk cId="3728830832" sldId="285"/>
            <ac:picMk id="6154" creationId="{00000000-0000-0000-0000-000000000000}"/>
          </ac:picMkLst>
        </pc:picChg>
      </pc:sldChg>
      <pc:sldChg chg="add">
        <pc:chgData name="Renjie Wang" userId="af5c8d03-9cff-44a7-b1c3-2baff9c62aee" providerId="ADAL" clId="{6913416F-E5FF-4041-A904-64396F96A7C1}" dt="2023-09-03T00:55:36.122" v="1" actId="2890"/>
        <pc:sldMkLst>
          <pc:docMk/>
          <pc:sldMk cId="103666163" sldId="286"/>
        </pc:sldMkLst>
      </pc:sldChg>
      <pc:sldChg chg="addSp delSp modSp add mod">
        <pc:chgData name="Renjie Wang" userId="af5c8d03-9cff-44a7-b1c3-2baff9c62aee" providerId="ADAL" clId="{6913416F-E5FF-4041-A904-64396F96A7C1}" dt="2023-09-03T02:16:50.840" v="317" actId="164"/>
        <pc:sldMkLst>
          <pc:docMk/>
          <pc:sldMk cId="967475794" sldId="287"/>
        </pc:sldMkLst>
        <pc:spChg chg="mod">
          <ac:chgData name="Renjie Wang" userId="af5c8d03-9cff-44a7-b1c3-2baff9c62aee" providerId="ADAL" clId="{6913416F-E5FF-4041-A904-64396F96A7C1}" dt="2023-09-03T01:01:30.934" v="170" actId="1076"/>
          <ac:spMkLst>
            <pc:docMk/>
            <pc:sldMk cId="967475794" sldId="287"/>
            <ac:spMk id="2"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3" creationId="{00000000-0000-0000-0000-000000000000}"/>
          </ac:spMkLst>
        </pc:spChg>
        <pc:spChg chg="del">
          <ac:chgData name="Renjie Wang" userId="af5c8d03-9cff-44a7-b1c3-2baff9c62aee" providerId="ADAL" clId="{6913416F-E5FF-4041-A904-64396F96A7C1}" dt="2023-09-03T01:00:25.553" v="152" actId="478"/>
          <ac:spMkLst>
            <pc:docMk/>
            <pc:sldMk cId="967475794" sldId="287"/>
            <ac:spMk id="4"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6" creationId="{00000000-0000-0000-0000-000000000000}"/>
          </ac:spMkLst>
        </pc:spChg>
        <pc:spChg chg="add mod topLvl">
          <ac:chgData name="Renjie Wang" userId="af5c8d03-9cff-44a7-b1c3-2baff9c62aee" providerId="ADAL" clId="{6913416F-E5FF-4041-A904-64396F96A7C1}" dt="2023-09-03T02:16:25.399" v="315" actId="165"/>
          <ac:spMkLst>
            <pc:docMk/>
            <pc:sldMk cId="967475794" sldId="287"/>
            <ac:spMk id="7" creationId="{6182132C-EBA2-5BC8-205A-7D00CE5B1BD0}"/>
          </ac:spMkLst>
        </pc:spChg>
        <pc:spChg chg="del topLvl">
          <ac:chgData name="Renjie Wang" userId="af5c8d03-9cff-44a7-b1c3-2baff9c62aee" providerId="ADAL" clId="{6913416F-E5FF-4041-A904-64396F96A7C1}" dt="2023-09-03T01:01:02.547" v="164" actId="478"/>
          <ac:spMkLst>
            <pc:docMk/>
            <pc:sldMk cId="967475794" sldId="287"/>
            <ac:spMk id="9" creationId="{00000000-0000-0000-0000-000000000000}"/>
          </ac:spMkLst>
        </pc:spChg>
        <pc:spChg chg="add mod topLvl">
          <ac:chgData name="Renjie Wang" userId="af5c8d03-9cff-44a7-b1c3-2baff9c62aee" providerId="ADAL" clId="{6913416F-E5FF-4041-A904-64396F96A7C1}" dt="2023-09-03T02:16:15.827" v="314" actId="165"/>
          <ac:spMkLst>
            <pc:docMk/>
            <pc:sldMk cId="967475794" sldId="287"/>
            <ac:spMk id="10" creationId="{88666BFF-C0DD-9C99-6DD2-C15A2DAFC970}"/>
          </ac:spMkLst>
        </pc:spChg>
        <pc:spChg chg="del topLvl">
          <ac:chgData name="Renjie Wang" userId="af5c8d03-9cff-44a7-b1c3-2baff9c62aee" providerId="ADAL" clId="{6913416F-E5FF-4041-A904-64396F96A7C1}" dt="2023-09-03T01:01:05.827" v="165" actId="478"/>
          <ac:spMkLst>
            <pc:docMk/>
            <pc:sldMk cId="967475794" sldId="287"/>
            <ac:spMk id="11"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14"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16" creationId="{00000000-0000-0000-0000-000000000000}"/>
          </ac:spMkLst>
        </pc:spChg>
        <pc:spChg chg="mod topLvl">
          <ac:chgData name="Renjie Wang" userId="af5c8d03-9cff-44a7-b1c3-2baff9c62aee" providerId="ADAL" clId="{6913416F-E5FF-4041-A904-64396F96A7C1}" dt="2023-09-03T01:01:48.114" v="173" actId="14100"/>
          <ac:spMkLst>
            <pc:docMk/>
            <pc:sldMk cId="967475794" sldId="287"/>
            <ac:spMk id="23"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24"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26" creationId="{00000000-0000-0000-0000-000000000000}"/>
          </ac:spMkLst>
        </pc:spChg>
        <pc:spChg chg="del">
          <ac:chgData name="Renjie Wang" userId="af5c8d03-9cff-44a7-b1c3-2baff9c62aee" providerId="ADAL" clId="{6913416F-E5FF-4041-A904-64396F96A7C1}" dt="2023-09-03T01:01:15.375" v="167" actId="478"/>
          <ac:spMkLst>
            <pc:docMk/>
            <pc:sldMk cId="967475794" sldId="287"/>
            <ac:spMk id="28"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29"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32"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33"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35" creationId="{00000000-0000-0000-0000-000000000000}"/>
          </ac:spMkLst>
        </pc:spChg>
        <pc:spChg chg="mod topLvl">
          <ac:chgData name="Renjie Wang" userId="af5c8d03-9cff-44a7-b1c3-2baff9c62aee" providerId="ADAL" clId="{6913416F-E5FF-4041-A904-64396F96A7C1}" dt="2023-09-03T01:01:55.947" v="174" actId="14100"/>
          <ac:spMkLst>
            <pc:docMk/>
            <pc:sldMk cId="967475794" sldId="287"/>
            <ac:spMk id="53" creationId="{00000000-0000-0000-0000-000000000000}"/>
          </ac:spMkLst>
        </pc:spChg>
        <pc:spChg chg="add del mod topLvl">
          <ac:chgData name="Renjie Wang" userId="af5c8d03-9cff-44a7-b1c3-2baff9c62aee" providerId="ADAL" clId="{6913416F-E5FF-4041-A904-64396F96A7C1}" dt="2023-09-03T01:56:25.340" v="253" actId="478"/>
          <ac:spMkLst>
            <pc:docMk/>
            <pc:sldMk cId="967475794" sldId="287"/>
            <ac:spMk id="55"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56" creationId="{00000000-0000-0000-0000-000000000000}"/>
          </ac:spMkLst>
        </pc:spChg>
        <pc:spChg chg="del">
          <ac:chgData name="Renjie Wang" userId="af5c8d03-9cff-44a7-b1c3-2baff9c62aee" providerId="ADAL" clId="{6913416F-E5FF-4041-A904-64396F96A7C1}" dt="2023-09-03T01:00:23.473" v="151" actId="478"/>
          <ac:spMkLst>
            <pc:docMk/>
            <pc:sldMk cId="967475794" sldId="287"/>
            <ac:spMk id="57" creationId="{00000000-0000-0000-0000-000000000000}"/>
          </ac:spMkLst>
        </pc:spChg>
        <pc:spChg chg="del">
          <ac:chgData name="Renjie Wang" userId="af5c8d03-9cff-44a7-b1c3-2baff9c62aee" providerId="ADAL" clId="{6913416F-E5FF-4041-A904-64396F96A7C1}" dt="2023-09-03T01:00:27.682" v="154" actId="478"/>
          <ac:spMkLst>
            <pc:docMk/>
            <pc:sldMk cId="967475794" sldId="287"/>
            <ac:spMk id="61"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62"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65"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66"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68"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70"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73"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74"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75"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76"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77"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78"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80"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81"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87" creationId="{00000000-0000-0000-0000-000000000000}"/>
          </ac:spMkLst>
        </pc:spChg>
        <pc:spChg chg="mod topLvl">
          <ac:chgData name="Renjie Wang" userId="af5c8d03-9cff-44a7-b1c3-2baff9c62aee" providerId="ADAL" clId="{6913416F-E5FF-4041-A904-64396F96A7C1}" dt="2023-09-03T01:02:04.987" v="175" actId="14100"/>
          <ac:spMkLst>
            <pc:docMk/>
            <pc:sldMk cId="967475794" sldId="287"/>
            <ac:spMk id="91"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92"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93"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95"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96"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104"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109"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110"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111"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124"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127"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128"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135" creationId="{00000000-0000-0000-0000-000000000000}"/>
          </ac:spMkLst>
        </pc:spChg>
        <pc:grpChg chg="add del">
          <ac:chgData name="Renjie Wang" userId="af5c8d03-9cff-44a7-b1c3-2baff9c62aee" providerId="ADAL" clId="{6913416F-E5FF-4041-A904-64396F96A7C1}" dt="2023-09-03T01:01:00.130" v="163" actId="165"/>
          <ac:grpSpMkLst>
            <pc:docMk/>
            <pc:sldMk cId="967475794" sldId="287"/>
            <ac:grpSpMk id="5" creationId="{583BD45C-7CF4-8D6A-CA29-BE5A724B5876}"/>
          </ac:grpSpMkLst>
        </pc:grpChg>
        <pc:grpChg chg="add mod topLvl">
          <ac:chgData name="Renjie Wang" userId="af5c8d03-9cff-44a7-b1c3-2baff9c62aee" providerId="ADAL" clId="{6913416F-E5FF-4041-A904-64396F96A7C1}" dt="2023-09-03T02:16:38.789" v="316" actId="1076"/>
          <ac:grpSpMkLst>
            <pc:docMk/>
            <pc:sldMk cId="967475794" sldId="287"/>
            <ac:grpSpMk id="13" creationId="{356F6DD9-9756-AA20-5051-FDD0BAD55CD6}"/>
          </ac:grpSpMkLst>
        </pc:grpChg>
        <pc:grpChg chg="add del mod topLvl">
          <ac:chgData name="Renjie Wang" userId="af5c8d03-9cff-44a7-b1c3-2baff9c62aee" providerId="ADAL" clId="{6913416F-E5FF-4041-A904-64396F96A7C1}" dt="2023-09-03T02:16:25.399" v="315" actId="165"/>
          <ac:grpSpMkLst>
            <pc:docMk/>
            <pc:sldMk cId="967475794" sldId="287"/>
            <ac:grpSpMk id="19" creationId="{52337559-B8A8-1F4A-9DF3-7A444C4484F9}"/>
          </ac:grpSpMkLst>
        </pc:grpChg>
        <pc:grpChg chg="add del">
          <ac:chgData name="Renjie Wang" userId="af5c8d03-9cff-44a7-b1c3-2baff9c62aee" providerId="ADAL" clId="{6913416F-E5FF-4041-A904-64396F96A7C1}" dt="2023-09-03T02:16:15.827" v="314" actId="165"/>
          <ac:grpSpMkLst>
            <pc:docMk/>
            <pc:sldMk cId="967475794" sldId="287"/>
            <ac:grpSpMk id="25" creationId="{FD96D19D-A10F-8E5F-72A2-7E19DE6E72FA}"/>
          </ac:grpSpMkLst>
        </pc:grpChg>
        <pc:grpChg chg="add">
          <ac:chgData name="Renjie Wang" userId="af5c8d03-9cff-44a7-b1c3-2baff9c62aee" providerId="ADAL" clId="{6913416F-E5FF-4041-A904-64396F96A7C1}" dt="2023-09-03T02:16:50.840" v="317" actId="164"/>
          <ac:grpSpMkLst>
            <pc:docMk/>
            <pc:sldMk cId="967475794" sldId="287"/>
            <ac:grpSpMk id="27" creationId="{2741A7E0-BEC0-EAA8-8D5F-C6895B0193A5}"/>
          </ac:grpSpMkLst>
        </pc:grpChg>
        <pc:picChg chg="del">
          <ac:chgData name="Renjie Wang" userId="af5c8d03-9cff-44a7-b1c3-2baff9c62aee" providerId="ADAL" clId="{6913416F-E5FF-4041-A904-64396F96A7C1}" dt="2023-09-03T01:00:26.455" v="153" actId="478"/>
          <ac:picMkLst>
            <pc:docMk/>
            <pc:sldMk cId="967475794" sldId="287"/>
            <ac:picMk id="8"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12"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15"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17" creationId="{00000000-0000-0000-0000-000000000000}"/>
          </ac:picMkLst>
        </pc:picChg>
        <pc:picChg chg="mod topLvl">
          <ac:chgData name="Renjie Wang" userId="af5c8d03-9cff-44a7-b1c3-2baff9c62aee" providerId="ADAL" clId="{6913416F-E5FF-4041-A904-64396F96A7C1}" dt="2023-09-03T01:01:30.934" v="170" actId="1076"/>
          <ac:picMkLst>
            <pc:docMk/>
            <pc:sldMk cId="967475794" sldId="287"/>
            <ac:picMk id="18"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20"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21"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22" creationId="{00000000-0000-0000-0000-000000000000}"/>
          </ac:picMkLst>
        </pc:picChg>
        <pc:picChg chg="mod topLvl">
          <ac:chgData name="Renjie Wang" userId="af5c8d03-9cff-44a7-b1c3-2baff9c62aee" providerId="ADAL" clId="{6913416F-E5FF-4041-A904-64396F96A7C1}" dt="2023-09-03T01:01:30.934" v="170" actId="1076"/>
          <ac:picMkLst>
            <pc:docMk/>
            <pc:sldMk cId="967475794" sldId="287"/>
            <ac:picMk id="38"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79" creationId="{00000000-0000-0000-0000-000000000000}"/>
          </ac:picMkLst>
        </pc:picChg>
        <pc:picChg chg="mod topLvl">
          <ac:chgData name="Renjie Wang" userId="af5c8d03-9cff-44a7-b1c3-2baff9c62aee" providerId="ADAL" clId="{6913416F-E5FF-4041-A904-64396F96A7C1}" dt="2023-09-03T01:01:30.934" v="170" actId="1076"/>
          <ac:picMkLst>
            <pc:docMk/>
            <pc:sldMk cId="967475794" sldId="287"/>
            <ac:picMk id="105"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6154" creationId="{00000000-0000-0000-0000-000000000000}"/>
          </ac:picMkLst>
        </pc:picChg>
      </pc:sldChg>
    </pc:docChg>
  </pc:docChgLst>
  <pc:docChgLst>
    <pc:chgData name="Renjie Wang" userId="af5c8d03-9cff-44a7-b1c3-2baff9c62aee" providerId="ADAL" clId="{96E2E368-EB2C-1845-8182-4BA27D642432}"/>
    <pc:docChg chg="custSel modSld">
      <pc:chgData name="Renjie Wang" userId="af5c8d03-9cff-44a7-b1c3-2baff9c62aee" providerId="ADAL" clId="{96E2E368-EB2C-1845-8182-4BA27D642432}" dt="2023-07-13T17:25:32.914" v="2" actId="478"/>
      <pc:docMkLst>
        <pc:docMk/>
      </pc:docMkLst>
      <pc:sldChg chg="addSp delSp modSp mod">
        <pc:chgData name="Renjie Wang" userId="af5c8d03-9cff-44a7-b1c3-2baff9c62aee" providerId="ADAL" clId="{96E2E368-EB2C-1845-8182-4BA27D642432}" dt="2023-07-13T17:25:32.914" v="2" actId="478"/>
        <pc:sldMkLst>
          <pc:docMk/>
          <pc:sldMk cId="3344513513" sldId="259"/>
        </pc:sldMkLst>
        <pc:picChg chg="add del mod">
          <ac:chgData name="Renjie Wang" userId="af5c8d03-9cff-44a7-b1c3-2baff9c62aee" providerId="ADAL" clId="{96E2E368-EB2C-1845-8182-4BA27D642432}" dt="2023-07-13T17:25:32.914" v="2" actId="478"/>
          <ac:picMkLst>
            <pc:docMk/>
            <pc:sldMk cId="3344513513" sldId="259"/>
            <ac:picMk id="2" creationId="{D03446C6-D59B-F6CC-AB10-3DC5D9C6727B}"/>
          </ac:picMkLst>
        </pc:picChg>
      </pc:sldChg>
    </pc:docChg>
  </pc:docChgLst>
  <pc:docChgLst>
    <pc:chgData name="Renjie Wang" userId="af5c8d03-9cff-44a7-b1c3-2baff9c62aee" providerId="ADAL" clId="{F8EABE83-7235-CD49-8A9C-DBB55D5B287A}"/>
    <pc:docChg chg="modSld">
      <pc:chgData name="Renjie Wang" userId="af5c8d03-9cff-44a7-b1c3-2baff9c62aee" providerId="ADAL" clId="{F8EABE83-7235-CD49-8A9C-DBB55D5B287A}" dt="2023-09-30T19:03:27.745" v="15" actId="1076"/>
      <pc:docMkLst>
        <pc:docMk/>
      </pc:docMkLst>
      <pc:sldChg chg="addSp modSp mod">
        <pc:chgData name="Renjie Wang" userId="af5c8d03-9cff-44a7-b1c3-2baff9c62aee" providerId="ADAL" clId="{F8EABE83-7235-CD49-8A9C-DBB55D5B287A}" dt="2023-09-30T19:03:27.745" v="15" actId="1076"/>
        <pc:sldMkLst>
          <pc:docMk/>
          <pc:sldMk cId="764867324" sldId="284"/>
        </pc:sldMkLst>
        <pc:picChg chg="add mod modCrop">
          <ac:chgData name="Renjie Wang" userId="af5c8d03-9cff-44a7-b1c3-2baff9c62aee" providerId="ADAL" clId="{F8EABE83-7235-CD49-8A9C-DBB55D5B287A}" dt="2023-09-30T19:03:27.745" v="15" actId="1076"/>
          <ac:picMkLst>
            <pc:docMk/>
            <pc:sldMk cId="764867324" sldId="284"/>
            <ac:picMk id="3" creationId="{DD5C54CE-AE5B-D67C-0370-0DB2591C099C}"/>
          </ac:picMkLst>
        </pc:picChg>
        <pc:picChg chg="mod">
          <ac:chgData name="Renjie Wang" userId="af5c8d03-9cff-44a7-b1c3-2baff9c62aee" providerId="ADAL" clId="{F8EABE83-7235-CD49-8A9C-DBB55D5B287A}" dt="2023-09-30T19:02:54.710" v="10" actId="1076"/>
          <ac:picMkLst>
            <pc:docMk/>
            <pc:sldMk cId="764867324" sldId="284"/>
            <ac:picMk id="4" creationId="{D9D5CC67-D04B-CE82-6690-B88D2014EBCE}"/>
          </ac:picMkLst>
        </pc:picChg>
      </pc:sldChg>
    </pc:docChg>
  </pc:docChgLst>
  <pc:docChgLst>
    <pc:chgData name="Renjie Wang" userId="af5c8d03-9cff-44a7-b1c3-2baff9c62aee" providerId="ADAL" clId="{2714BECA-A940-5549-A3F9-DD740790F7F7}"/>
    <pc:docChg chg="modSld">
      <pc:chgData name="Renjie Wang" userId="af5c8d03-9cff-44a7-b1c3-2baff9c62aee" providerId="ADAL" clId="{2714BECA-A940-5549-A3F9-DD740790F7F7}" dt="2024-01-28T15:53:33.442" v="13" actId="732"/>
      <pc:docMkLst>
        <pc:docMk/>
      </pc:docMkLst>
      <pc:sldChg chg="addSp modSp mod">
        <pc:chgData name="Renjie Wang" userId="af5c8d03-9cff-44a7-b1c3-2baff9c62aee" providerId="ADAL" clId="{2714BECA-A940-5549-A3F9-DD740790F7F7}" dt="2024-01-28T15:53:33.442" v="13" actId="732"/>
        <pc:sldMkLst>
          <pc:docMk/>
          <pc:sldMk cId="764867324" sldId="284"/>
        </pc:sldMkLst>
        <pc:picChg chg="mod">
          <ac:chgData name="Renjie Wang" userId="af5c8d03-9cff-44a7-b1c3-2baff9c62aee" providerId="ADAL" clId="{2714BECA-A940-5549-A3F9-DD740790F7F7}" dt="2024-01-28T15:53:02.249" v="1" actId="1076"/>
          <ac:picMkLst>
            <pc:docMk/>
            <pc:sldMk cId="764867324" sldId="284"/>
            <ac:picMk id="2" creationId="{102069B7-D6B7-5DFC-B7D4-BF66BC194C3F}"/>
          </ac:picMkLst>
        </pc:picChg>
        <pc:picChg chg="mod">
          <ac:chgData name="Renjie Wang" userId="af5c8d03-9cff-44a7-b1c3-2baff9c62aee" providerId="ADAL" clId="{2714BECA-A940-5549-A3F9-DD740790F7F7}" dt="2024-01-28T15:51:38.533" v="0" actId="1076"/>
          <ac:picMkLst>
            <pc:docMk/>
            <pc:sldMk cId="764867324" sldId="284"/>
            <ac:picMk id="5" creationId="{60211146-2A2D-3332-5EFD-19AADA1E85ED}"/>
          </ac:picMkLst>
        </pc:picChg>
        <pc:picChg chg="add mod modCrop">
          <ac:chgData name="Renjie Wang" userId="af5c8d03-9cff-44a7-b1c3-2baff9c62aee" providerId="ADAL" clId="{2714BECA-A940-5549-A3F9-DD740790F7F7}" dt="2024-01-28T15:53:33.442" v="13" actId="732"/>
          <ac:picMkLst>
            <pc:docMk/>
            <pc:sldMk cId="764867324" sldId="284"/>
            <ac:picMk id="6" creationId="{EC632A5C-1213-7E08-6B84-93F3D6BDC89A}"/>
          </ac:picMkLst>
        </pc:picChg>
      </pc:sldChg>
    </pc:docChg>
  </pc:docChgLst>
  <pc:docChgLst>
    <pc:chgData name="Renjie Wang" userId="af5c8d03-9cff-44a7-b1c3-2baff9c62aee" providerId="ADAL" clId="{7AF9346C-5F8F-5142-8A1F-5BCB907206AA}"/>
    <pc:docChg chg="undo custSel modSld">
      <pc:chgData name="Renjie Wang" userId="af5c8d03-9cff-44a7-b1c3-2baff9c62aee" providerId="ADAL" clId="{7AF9346C-5F8F-5142-8A1F-5BCB907206AA}" dt="2023-11-04T00:01:58.292" v="51" actId="732"/>
      <pc:docMkLst>
        <pc:docMk/>
      </pc:docMkLst>
      <pc:sldChg chg="addSp delSp modSp mod">
        <pc:chgData name="Renjie Wang" userId="af5c8d03-9cff-44a7-b1c3-2baff9c62aee" providerId="ADAL" clId="{7AF9346C-5F8F-5142-8A1F-5BCB907206AA}" dt="2023-11-04T00:01:58.292" v="51" actId="732"/>
        <pc:sldMkLst>
          <pc:docMk/>
          <pc:sldMk cId="764867324" sldId="284"/>
        </pc:sldMkLst>
        <pc:picChg chg="mod">
          <ac:chgData name="Renjie Wang" userId="af5c8d03-9cff-44a7-b1c3-2baff9c62aee" providerId="ADAL" clId="{7AF9346C-5F8F-5142-8A1F-5BCB907206AA}" dt="2023-10-23T12:41:24.334" v="12" actId="1076"/>
          <ac:picMkLst>
            <pc:docMk/>
            <pc:sldMk cId="764867324" sldId="284"/>
            <ac:picMk id="2" creationId="{102069B7-D6B7-5DFC-B7D4-BF66BC194C3F}"/>
          </ac:picMkLst>
        </pc:picChg>
        <pc:picChg chg="del">
          <ac:chgData name="Renjie Wang" userId="af5c8d03-9cff-44a7-b1c3-2baff9c62aee" providerId="ADAL" clId="{7AF9346C-5F8F-5142-8A1F-5BCB907206AA}" dt="2023-10-23T12:40:55.987" v="0" actId="478"/>
          <ac:picMkLst>
            <pc:docMk/>
            <pc:sldMk cId="764867324" sldId="284"/>
            <ac:picMk id="3" creationId="{DD5C54CE-AE5B-D67C-0370-0DB2591C099C}"/>
          </ac:picMkLst>
        </pc:picChg>
        <pc:picChg chg="add mod modCrop">
          <ac:chgData name="Renjie Wang" userId="af5c8d03-9cff-44a7-b1c3-2baff9c62aee" providerId="ADAL" clId="{7AF9346C-5F8F-5142-8A1F-5BCB907206AA}" dt="2023-11-04T00:01:58.292" v="51" actId="732"/>
          <ac:picMkLst>
            <pc:docMk/>
            <pc:sldMk cId="764867324" sldId="284"/>
            <ac:picMk id="4" creationId="{37D441C6-0BD2-1A2C-C926-B5F0DB4576DA}"/>
          </ac:picMkLst>
        </pc:picChg>
        <pc:picChg chg="del mod">
          <ac:chgData name="Renjie Wang" userId="af5c8d03-9cff-44a7-b1c3-2baff9c62aee" providerId="ADAL" clId="{7AF9346C-5F8F-5142-8A1F-5BCB907206AA}" dt="2023-10-23T12:40:57.478" v="2" actId="478"/>
          <ac:picMkLst>
            <pc:docMk/>
            <pc:sldMk cId="764867324" sldId="284"/>
            <ac:picMk id="4" creationId="{D9D5CC67-D04B-CE82-6690-B88D2014EBCE}"/>
          </ac:picMkLst>
        </pc:picChg>
        <pc:picChg chg="add mod">
          <ac:chgData name="Renjie Wang" userId="af5c8d03-9cff-44a7-b1c3-2baff9c62aee" providerId="ADAL" clId="{7AF9346C-5F8F-5142-8A1F-5BCB907206AA}" dt="2023-11-04T00:01:36.516" v="46" actId="571"/>
          <ac:picMkLst>
            <pc:docMk/>
            <pc:sldMk cId="764867324" sldId="284"/>
            <ac:picMk id="5" creationId="{06211F04-105F-8363-1F3F-91B9A7B2DF23}"/>
          </ac:picMkLst>
        </pc:picChg>
        <pc:picChg chg="add del mod modCrop">
          <ac:chgData name="Renjie Wang" userId="af5c8d03-9cff-44a7-b1c3-2baff9c62aee" providerId="ADAL" clId="{7AF9346C-5F8F-5142-8A1F-5BCB907206AA}" dt="2023-11-03T23:58:33.687" v="34" actId="478"/>
          <ac:picMkLst>
            <pc:docMk/>
            <pc:sldMk cId="764867324" sldId="284"/>
            <ac:picMk id="6" creationId="{ED2C2ED7-7244-E745-0093-9E2E79EB08D2}"/>
          </ac:picMkLst>
        </pc:picChg>
      </pc:sldChg>
    </pc:docChg>
  </pc:docChgLst>
  <pc:docChgLst>
    <pc:chgData name="Renjie Wang" userId="af5c8d03-9cff-44a7-b1c3-2baff9c62aee" providerId="ADAL" clId="{AAD9B83A-A5C5-4843-A75C-1A73E33B79C2}"/>
    <pc:docChg chg="addSld modSld">
      <pc:chgData name="Renjie Wang" userId="af5c8d03-9cff-44a7-b1c3-2baff9c62aee" providerId="ADAL" clId="{AAD9B83A-A5C5-4843-A75C-1A73E33B79C2}" dt="2023-08-08T12:47:21.056" v="22" actId="18131"/>
      <pc:docMkLst>
        <pc:docMk/>
      </pc:docMkLst>
      <pc:sldChg chg="modSp mod">
        <pc:chgData name="Renjie Wang" userId="af5c8d03-9cff-44a7-b1c3-2baff9c62aee" providerId="ADAL" clId="{AAD9B83A-A5C5-4843-A75C-1A73E33B79C2}" dt="2023-08-05T20:50:11.549" v="4" actId="207"/>
        <pc:sldMkLst>
          <pc:docMk/>
          <pc:sldMk cId="2693803112" sldId="279"/>
        </pc:sldMkLst>
        <pc:spChg chg="mod">
          <ac:chgData name="Renjie Wang" userId="af5c8d03-9cff-44a7-b1c3-2baff9c62aee" providerId="ADAL" clId="{AAD9B83A-A5C5-4843-A75C-1A73E33B79C2}" dt="2023-08-05T20:50:11.549" v="4" actId="207"/>
          <ac:spMkLst>
            <pc:docMk/>
            <pc:sldMk cId="2693803112" sldId="279"/>
            <ac:spMk id="55" creationId="{00000000-0000-0000-0000-000000000000}"/>
          </ac:spMkLst>
        </pc:spChg>
      </pc:sldChg>
      <pc:sldChg chg="addSp modSp new mod">
        <pc:chgData name="Renjie Wang" userId="af5c8d03-9cff-44a7-b1c3-2baff9c62aee" providerId="ADAL" clId="{AAD9B83A-A5C5-4843-A75C-1A73E33B79C2}" dt="2023-08-08T12:47:21.056" v="22" actId="18131"/>
        <pc:sldMkLst>
          <pc:docMk/>
          <pc:sldMk cId="764867324" sldId="284"/>
        </pc:sldMkLst>
        <pc:picChg chg="add mod modCrop">
          <ac:chgData name="Renjie Wang" userId="af5c8d03-9cff-44a7-b1c3-2baff9c62aee" providerId="ADAL" clId="{AAD9B83A-A5C5-4843-A75C-1A73E33B79C2}" dt="2023-08-08T12:47:21.056" v="22" actId="18131"/>
          <ac:picMkLst>
            <pc:docMk/>
            <pc:sldMk cId="764867324" sldId="284"/>
            <ac:picMk id="2" creationId="{102069B7-D6B7-5DFC-B7D4-BF66BC194C3F}"/>
          </ac:picMkLst>
        </pc:picChg>
        <pc:picChg chg="add mod">
          <ac:chgData name="Renjie Wang" userId="af5c8d03-9cff-44a7-b1c3-2baff9c62aee" providerId="ADAL" clId="{AAD9B83A-A5C5-4843-A75C-1A73E33B79C2}" dt="2023-08-08T12:46:35.245" v="11" actId="1076"/>
          <ac:picMkLst>
            <pc:docMk/>
            <pc:sldMk cId="764867324" sldId="284"/>
            <ac:picMk id="4" creationId="{D9D5CC67-D04B-CE82-6690-B88D2014EBCE}"/>
          </ac:picMkLst>
        </pc:picChg>
      </pc:sldChg>
    </pc:docChg>
  </pc:docChgLst>
  <pc:docChgLst>
    <pc:chgData name="Renjie Wang" userId="af5c8d03-9cff-44a7-b1c3-2baff9c62aee" providerId="ADAL" clId="{3337D6A0-A789-104A-B2E4-29F86D527C38}"/>
    <pc:docChg chg="undo redo custSel addSld modSld">
      <pc:chgData name="Renjie Wang" userId="af5c8d03-9cff-44a7-b1c3-2baff9c62aee" providerId="ADAL" clId="{3337D6A0-A789-104A-B2E4-29F86D527C38}" dt="2023-08-01T17:02:29.549" v="2672" actId="20577"/>
      <pc:docMkLst>
        <pc:docMk/>
      </pc:docMkLst>
      <pc:sldChg chg="addSp delSp modSp mod">
        <pc:chgData name="Renjie Wang" userId="af5c8d03-9cff-44a7-b1c3-2baff9c62aee" providerId="ADAL" clId="{3337D6A0-A789-104A-B2E4-29F86D527C38}" dt="2023-08-01T17:02:29.549" v="2672" actId="20577"/>
        <pc:sldMkLst>
          <pc:docMk/>
          <pc:sldMk cId="586063235" sldId="268"/>
        </pc:sldMkLst>
        <pc:spChg chg="add mod">
          <ac:chgData name="Renjie Wang" userId="af5c8d03-9cff-44a7-b1c3-2baff9c62aee" providerId="ADAL" clId="{3337D6A0-A789-104A-B2E4-29F86D527C38}" dt="2023-08-01T17:02:29.549" v="2672" actId="20577"/>
          <ac:spMkLst>
            <pc:docMk/>
            <pc:sldMk cId="586063235" sldId="268"/>
            <ac:spMk id="4" creationId="{7C9A4F4C-E958-9D03-B4F7-54DDEE41A231}"/>
          </ac:spMkLst>
        </pc:spChg>
        <pc:picChg chg="add del mod modCrop">
          <ac:chgData name="Renjie Wang" userId="af5c8d03-9cff-44a7-b1c3-2baff9c62aee" providerId="ADAL" clId="{3337D6A0-A789-104A-B2E4-29F86D527C38}" dt="2023-07-31T20:25:37.450" v="2004" actId="478"/>
          <ac:picMkLst>
            <pc:docMk/>
            <pc:sldMk cId="586063235" sldId="268"/>
            <ac:picMk id="3" creationId="{80E6C65D-B3BD-1874-7922-5CFD4CAAD031}"/>
          </ac:picMkLst>
        </pc:picChg>
        <pc:picChg chg="add mod">
          <ac:chgData name="Renjie Wang" userId="af5c8d03-9cff-44a7-b1c3-2baff9c62aee" providerId="ADAL" clId="{3337D6A0-A789-104A-B2E4-29F86D527C38}" dt="2023-08-01T16:54:02.112" v="2659" actId="1076"/>
          <ac:picMkLst>
            <pc:docMk/>
            <pc:sldMk cId="586063235" sldId="268"/>
            <ac:picMk id="5" creationId="{E2837C3E-80CD-677B-EFE1-E386B63F514B}"/>
          </ac:picMkLst>
        </pc:picChg>
      </pc:sldChg>
      <pc:sldChg chg="modSp mod">
        <pc:chgData name="Renjie Wang" userId="af5c8d03-9cff-44a7-b1c3-2baff9c62aee" providerId="ADAL" clId="{3337D6A0-A789-104A-B2E4-29F86D527C38}" dt="2023-07-23T20:02:15.384" v="352" actId="1076"/>
        <pc:sldMkLst>
          <pc:docMk/>
          <pc:sldMk cId="4190710583" sldId="273"/>
        </pc:sldMkLst>
        <pc:spChg chg="mod">
          <ac:chgData name="Renjie Wang" userId="af5c8d03-9cff-44a7-b1c3-2baff9c62aee" providerId="ADAL" clId="{3337D6A0-A789-104A-B2E4-29F86D527C38}" dt="2023-07-23T20:02:15.384" v="352" actId="1076"/>
          <ac:spMkLst>
            <pc:docMk/>
            <pc:sldMk cId="4190710583" sldId="273"/>
            <ac:spMk id="4" creationId="{00000000-0000-0000-0000-000000000000}"/>
          </ac:spMkLst>
        </pc:spChg>
        <pc:spChg chg="mod">
          <ac:chgData name="Renjie Wang" userId="af5c8d03-9cff-44a7-b1c3-2baff9c62aee" providerId="ADAL" clId="{3337D6A0-A789-104A-B2E4-29F86D527C38}" dt="2023-07-23T20:02:03.771" v="351" actId="20577"/>
          <ac:spMkLst>
            <pc:docMk/>
            <pc:sldMk cId="4190710583" sldId="273"/>
            <ac:spMk id="5" creationId="{00000000-0000-0000-0000-000000000000}"/>
          </ac:spMkLst>
        </pc:spChg>
      </pc:sldChg>
      <pc:sldChg chg="addSp delSp modSp mod">
        <pc:chgData name="Renjie Wang" userId="af5c8d03-9cff-44a7-b1c3-2baff9c62aee" providerId="ADAL" clId="{3337D6A0-A789-104A-B2E4-29F86D527C38}" dt="2023-07-26T21:46:12.419" v="1316" actId="1038"/>
        <pc:sldMkLst>
          <pc:docMk/>
          <pc:sldMk cId="117140427" sldId="274"/>
        </pc:sldMkLst>
        <pc:spChg chg="mod">
          <ac:chgData name="Renjie Wang" userId="af5c8d03-9cff-44a7-b1c3-2baff9c62aee" providerId="ADAL" clId="{3337D6A0-A789-104A-B2E4-29F86D527C38}" dt="2023-07-26T21:42:48.541" v="1235" actId="1076"/>
          <ac:spMkLst>
            <pc:docMk/>
            <pc:sldMk cId="117140427" sldId="274"/>
            <ac:spMk id="2" creationId="{00000000-0000-0000-0000-000000000000}"/>
          </ac:spMkLst>
        </pc:spChg>
        <pc:spChg chg="add mod">
          <ac:chgData name="Renjie Wang" userId="af5c8d03-9cff-44a7-b1c3-2baff9c62aee" providerId="ADAL" clId="{3337D6A0-A789-104A-B2E4-29F86D527C38}" dt="2023-07-26T21:45:52.697" v="1280" actId="1037"/>
          <ac:spMkLst>
            <pc:docMk/>
            <pc:sldMk cId="117140427" sldId="274"/>
            <ac:spMk id="3" creationId="{32F16C50-A427-CD96-2233-5BD679C69B33}"/>
          </ac:spMkLst>
        </pc:spChg>
        <pc:spChg chg="mod">
          <ac:chgData name="Renjie Wang" userId="af5c8d03-9cff-44a7-b1c3-2baff9c62aee" providerId="ADAL" clId="{3337D6A0-A789-104A-B2E4-29F86D527C38}" dt="2023-07-26T21:45:52.697" v="1280" actId="1037"/>
          <ac:spMkLst>
            <pc:docMk/>
            <pc:sldMk cId="117140427" sldId="274"/>
            <ac:spMk id="18"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19" creationId="{00000000-0000-0000-0000-000000000000}"/>
          </ac:spMkLst>
        </pc:spChg>
        <pc:spChg chg="mod">
          <ac:chgData name="Renjie Wang" userId="af5c8d03-9cff-44a7-b1c3-2baff9c62aee" providerId="ADAL" clId="{3337D6A0-A789-104A-B2E4-29F86D527C38}" dt="2023-07-26T21:34:27.946" v="1107" actId="1076"/>
          <ac:spMkLst>
            <pc:docMk/>
            <pc:sldMk cId="117140427" sldId="274"/>
            <ac:spMk id="24"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29" creationId="{00000000-0000-0000-0000-000000000000}"/>
          </ac:spMkLst>
        </pc:spChg>
        <pc:spChg chg="mod">
          <ac:chgData name="Renjie Wang" userId="af5c8d03-9cff-44a7-b1c3-2baff9c62aee" providerId="ADAL" clId="{3337D6A0-A789-104A-B2E4-29F86D527C38}" dt="2023-07-26T21:46:12.419" v="1316" actId="1038"/>
          <ac:spMkLst>
            <pc:docMk/>
            <pc:sldMk cId="117140427" sldId="274"/>
            <ac:spMk id="30"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31"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32"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33"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34" creationId="{00000000-0000-0000-0000-000000000000}"/>
          </ac:spMkLst>
        </pc:spChg>
        <pc:picChg chg="add mod modCrop">
          <ac:chgData name="Renjie Wang" userId="af5c8d03-9cff-44a7-b1c3-2baff9c62aee" providerId="ADAL" clId="{3337D6A0-A789-104A-B2E4-29F86D527C38}" dt="2023-07-26T21:45:08.202" v="1246" actId="1076"/>
          <ac:picMkLst>
            <pc:docMk/>
            <pc:sldMk cId="117140427" sldId="274"/>
            <ac:picMk id="4" creationId="{70B23169-2009-25AE-F1BE-62BB318A0EB0}"/>
          </ac:picMkLst>
        </pc:picChg>
        <pc:picChg chg="add mod">
          <ac:chgData name="Renjie Wang" userId="af5c8d03-9cff-44a7-b1c3-2baff9c62aee" providerId="ADAL" clId="{3337D6A0-A789-104A-B2E4-29F86D527C38}" dt="2023-07-26T21:46:07.438" v="1313" actId="1035"/>
          <ac:picMkLst>
            <pc:docMk/>
            <pc:sldMk cId="117140427" sldId="274"/>
            <ac:picMk id="5" creationId="{08A76783-F748-34FC-5B85-85BF62B3F7CD}"/>
          </ac:picMkLst>
        </pc:picChg>
        <pc:picChg chg="mod">
          <ac:chgData name="Renjie Wang" userId="af5c8d03-9cff-44a7-b1c3-2baff9c62aee" providerId="ADAL" clId="{3337D6A0-A789-104A-B2E4-29F86D527C38}" dt="2023-07-26T21:45:52.697" v="1280" actId="1037"/>
          <ac:picMkLst>
            <pc:docMk/>
            <pc:sldMk cId="117140427" sldId="274"/>
            <ac:picMk id="6" creationId="{00000000-0000-0000-0000-000000000000}"/>
          </ac:picMkLst>
        </pc:picChg>
        <pc:picChg chg="mod">
          <ac:chgData name="Renjie Wang" userId="af5c8d03-9cff-44a7-b1c3-2baff9c62aee" providerId="ADAL" clId="{3337D6A0-A789-104A-B2E4-29F86D527C38}" dt="2023-07-26T21:45:52.697" v="1280" actId="1037"/>
          <ac:picMkLst>
            <pc:docMk/>
            <pc:sldMk cId="117140427" sldId="274"/>
            <ac:picMk id="8" creationId="{00000000-0000-0000-0000-000000000000}"/>
          </ac:picMkLst>
        </pc:picChg>
        <pc:picChg chg="mod">
          <ac:chgData name="Renjie Wang" userId="af5c8d03-9cff-44a7-b1c3-2baff9c62aee" providerId="ADAL" clId="{3337D6A0-A789-104A-B2E4-29F86D527C38}" dt="2023-07-26T21:45:52.697" v="1280" actId="1037"/>
          <ac:picMkLst>
            <pc:docMk/>
            <pc:sldMk cId="117140427" sldId="274"/>
            <ac:picMk id="9" creationId="{00000000-0000-0000-0000-000000000000}"/>
          </ac:picMkLst>
        </pc:picChg>
        <pc:picChg chg="mod">
          <ac:chgData name="Renjie Wang" userId="af5c8d03-9cff-44a7-b1c3-2baff9c62aee" providerId="ADAL" clId="{3337D6A0-A789-104A-B2E4-29F86D527C38}" dt="2023-07-26T21:45:52.697" v="1280" actId="1037"/>
          <ac:picMkLst>
            <pc:docMk/>
            <pc:sldMk cId="117140427" sldId="274"/>
            <ac:picMk id="10" creationId="{00000000-0000-0000-0000-000000000000}"/>
          </ac:picMkLst>
        </pc:picChg>
        <pc:picChg chg="mod">
          <ac:chgData name="Renjie Wang" userId="af5c8d03-9cff-44a7-b1c3-2baff9c62aee" providerId="ADAL" clId="{3337D6A0-A789-104A-B2E4-29F86D527C38}" dt="2023-07-26T21:45:52.697" v="1280" actId="1037"/>
          <ac:picMkLst>
            <pc:docMk/>
            <pc:sldMk cId="117140427" sldId="274"/>
            <ac:picMk id="11" creationId="{00000000-0000-0000-0000-000000000000}"/>
          </ac:picMkLst>
        </pc:picChg>
        <pc:picChg chg="mod">
          <ac:chgData name="Renjie Wang" userId="af5c8d03-9cff-44a7-b1c3-2baff9c62aee" providerId="ADAL" clId="{3337D6A0-A789-104A-B2E4-29F86D527C38}" dt="2023-07-26T21:45:52.697" v="1280" actId="1037"/>
          <ac:picMkLst>
            <pc:docMk/>
            <pc:sldMk cId="117140427" sldId="274"/>
            <ac:picMk id="12" creationId="{00000000-0000-0000-0000-000000000000}"/>
          </ac:picMkLst>
        </pc:picChg>
        <pc:picChg chg="add mod modCrop">
          <ac:chgData name="Renjie Wang" userId="af5c8d03-9cff-44a7-b1c3-2baff9c62aee" providerId="ADAL" clId="{3337D6A0-A789-104A-B2E4-29F86D527C38}" dt="2023-07-26T21:39:26.340" v="1137" actId="14100"/>
          <ac:picMkLst>
            <pc:docMk/>
            <pc:sldMk cId="117140427" sldId="274"/>
            <ac:picMk id="13" creationId="{B218C099-8DCB-08CB-0194-981D171E719A}"/>
          </ac:picMkLst>
        </pc:picChg>
        <pc:picChg chg="del">
          <ac:chgData name="Renjie Wang" userId="af5c8d03-9cff-44a7-b1c3-2baff9c62aee" providerId="ADAL" clId="{3337D6A0-A789-104A-B2E4-29F86D527C38}" dt="2023-07-19T20:34:11.551" v="168" actId="478"/>
          <ac:picMkLst>
            <pc:docMk/>
            <pc:sldMk cId="117140427" sldId="274"/>
            <ac:picMk id="23" creationId="{00000000-0000-0000-0000-000000000000}"/>
          </ac:picMkLst>
        </pc:picChg>
        <pc:picChg chg="del">
          <ac:chgData name="Renjie Wang" userId="af5c8d03-9cff-44a7-b1c3-2baff9c62aee" providerId="ADAL" clId="{3337D6A0-A789-104A-B2E4-29F86D527C38}" dt="2023-07-19T20:34:43.492" v="176" actId="478"/>
          <ac:picMkLst>
            <pc:docMk/>
            <pc:sldMk cId="117140427" sldId="274"/>
            <ac:picMk id="26" creationId="{00000000-0000-0000-0000-000000000000}"/>
          </ac:picMkLst>
        </pc:picChg>
      </pc:sldChg>
      <pc:sldChg chg="addSp delSp modSp mod">
        <pc:chgData name="Renjie Wang" userId="af5c8d03-9cff-44a7-b1c3-2baff9c62aee" providerId="ADAL" clId="{3337D6A0-A789-104A-B2E4-29F86D527C38}" dt="2023-07-26T22:19:13.555" v="1847" actId="1037"/>
        <pc:sldMkLst>
          <pc:docMk/>
          <pc:sldMk cId="2472755715" sldId="275"/>
        </pc:sldMkLst>
        <pc:spChg chg="mod">
          <ac:chgData name="Renjie Wang" userId="af5c8d03-9cff-44a7-b1c3-2baff9c62aee" providerId="ADAL" clId="{3337D6A0-A789-104A-B2E4-29F86D527C38}" dt="2023-07-26T22:18:39.391" v="1832" actId="1076"/>
          <ac:spMkLst>
            <pc:docMk/>
            <pc:sldMk cId="2472755715" sldId="275"/>
            <ac:spMk id="3" creationId="{00000000-0000-0000-0000-000000000000}"/>
          </ac:spMkLst>
        </pc:spChg>
        <pc:spChg chg="add mod">
          <ac:chgData name="Renjie Wang" userId="af5c8d03-9cff-44a7-b1c3-2baff9c62aee" providerId="ADAL" clId="{3337D6A0-A789-104A-B2E4-29F86D527C38}" dt="2023-07-26T22:02:20.857" v="1571" actId="1036"/>
          <ac:spMkLst>
            <pc:docMk/>
            <pc:sldMk cId="2472755715" sldId="275"/>
            <ac:spMk id="5" creationId="{79C1B1D6-6917-850C-2251-4E36148B5B96}"/>
          </ac:spMkLst>
        </pc:spChg>
        <pc:spChg chg="add del">
          <ac:chgData name="Renjie Wang" userId="af5c8d03-9cff-44a7-b1c3-2baff9c62aee" providerId="ADAL" clId="{3337D6A0-A789-104A-B2E4-29F86D527C38}" dt="2023-07-18T22:09:18.651" v="102" actId="478"/>
          <ac:spMkLst>
            <pc:docMk/>
            <pc:sldMk cId="2472755715" sldId="275"/>
            <ac:spMk id="9" creationId="{22D90698-65E5-1DC7-B2E1-D0CA390DB512}"/>
          </ac:spMkLst>
        </pc:spChg>
        <pc:spChg chg="add mod">
          <ac:chgData name="Renjie Wang" userId="af5c8d03-9cff-44a7-b1c3-2baff9c62aee" providerId="ADAL" clId="{3337D6A0-A789-104A-B2E4-29F86D527C38}" dt="2023-07-26T22:07:55.884" v="1581" actId="1076"/>
          <ac:spMkLst>
            <pc:docMk/>
            <pc:sldMk cId="2472755715" sldId="275"/>
            <ac:spMk id="9" creationId="{89C06412-5DCB-A935-2BA0-D6D452865498}"/>
          </ac:spMkLst>
        </pc:spChg>
        <pc:spChg chg="add mod">
          <ac:chgData name="Renjie Wang" userId="af5c8d03-9cff-44a7-b1c3-2baff9c62aee" providerId="ADAL" clId="{3337D6A0-A789-104A-B2E4-29F86D527C38}" dt="2023-07-26T22:12:23.853" v="1679" actId="1076"/>
          <ac:spMkLst>
            <pc:docMk/>
            <pc:sldMk cId="2472755715" sldId="275"/>
            <ac:spMk id="10" creationId="{044F8A6D-F5E8-029D-EECA-4F46FF27AEA6}"/>
          </ac:spMkLst>
        </pc:spChg>
        <pc:spChg chg="add mod">
          <ac:chgData name="Renjie Wang" userId="af5c8d03-9cff-44a7-b1c3-2baff9c62aee" providerId="ADAL" clId="{3337D6A0-A789-104A-B2E4-29F86D527C38}" dt="2023-07-26T22:19:10.109" v="1843" actId="1036"/>
          <ac:spMkLst>
            <pc:docMk/>
            <pc:sldMk cId="2472755715" sldId="275"/>
            <ac:spMk id="22" creationId="{AFAD2D58-8221-C59A-3A7C-70CB2A0DD9A0}"/>
          </ac:spMkLst>
        </pc:spChg>
        <pc:spChg chg="add mod">
          <ac:chgData name="Renjie Wang" userId="af5c8d03-9cff-44a7-b1c3-2baff9c62aee" providerId="ADAL" clId="{3337D6A0-A789-104A-B2E4-29F86D527C38}" dt="2023-07-26T22:19:13.555" v="1847" actId="1037"/>
          <ac:spMkLst>
            <pc:docMk/>
            <pc:sldMk cId="2472755715" sldId="275"/>
            <ac:spMk id="29" creationId="{ADD8202C-0398-8D33-D0C8-C2B3C1233F2A}"/>
          </ac:spMkLst>
        </pc:spChg>
        <pc:spChg chg="add mod">
          <ac:chgData name="Renjie Wang" userId="af5c8d03-9cff-44a7-b1c3-2baff9c62aee" providerId="ADAL" clId="{3337D6A0-A789-104A-B2E4-29F86D527C38}" dt="2023-07-26T22:19:11.165" v="1845" actId="692"/>
          <ac:spMkLst>
            <pc:docMk/>
            <pc:sldMk cId="2472755715" sldId="275"/>
            <ac:spMk id="32" creationId="{29BB62D4-3CBA-2BC3-CF14-A2505ED76C10}"/>
          </ac:spMkLst>
        </pc:spChg>
        <pc:spChg chg="add del mod">
          <ac:chgData name="Renjie Wang" userId="af5c8d03-9cff-44a7-b1c3-2baff9c62aee" providerId="ADAL" clId="{3337D6A0-A789-104A-B2E4-29F86D527C38}" dt="2023-07-26T22:17:46.994" v="1806" actId="47"/>
          <ac:spMkLst>
            <pc:docMk/>
            <pc:sldMk cId="2472755715" sldId="275"/>
            <ac:spMk id="43" creationId="{9B14E59F-F3AF-5C3B-1CA2-15432FEB6AD4}"/>
          </ac:spMkLst>
        </pc:spChg>
        <pc:picChg chg="mod">
          <ac:chgData name="Renjie Wang" userId="af5c8d03-9cff-44a7-b1c3-2baff9c62aee" providerId="ADAL" clId="{3337D6A0-A789-104A-B2E4-29F86D527C38}" dt="2023-07-26T22:02:35.150" v="1578" actId="1076"/>
          <ac:picMkLst>
            <pc:docMk/>
            <pc:sldMk cId="2472755715" sldId="275"/>
            <ac:picMk id="2" creationId="{00000000-0000-0000-0000-000000000000}"/>
          </ac:picMkLst>
        </pc:picChg>
        <pc:picChg chg="add del mod modCrop">
          <ac:chgData name="Renjie Wang" userId="af5c8d03-9cff-44a7-b1c3-2baff9c62aee" providerId="ADAL" clId="{3337D6A0-A789-104A-B2E4-29F86D527C38}" dt="2023-07-26T21:59:39.381" v="1479" actId="478"/>
          <ac:picMkLst>
            <pc:docMk/>
            <pc:sldMk cId="2472755715" sldId="275"/>
            <ac:picMk id="4" creationId="{2F01DFCA-1FE1-8D91-2512-269FD633D4C5}"/>
          </ac:picMkLst>
        </pc:picChg>
        <pc:picChg chg="mod">
          <ac:chgData name="Renjie Wang" userId="af5c8d03-9cff-44a7-b1c3-2baff9c62aee" providerId="ADAL" clId="{3337D6A0-A789-104A-B2E4-29F86D527C38}" dt="2023-07-26T22:02:36.504" v="1579" actId="1076"/>
          <ac:picMkLst>
            <pc:docMk/>
            <pc:sldMk cId="2472755715" sldId="275"/>
            <ac:picMk id="6" creationId="{00000000-0000-0000-0000-000000000000}"/>
          </ac:picMkLst>
        </pc:picChg>
        <pc:picChg chg="add mod">
          <ac:chgData name="Renjie Wang" userId="af5c8d03-9cff-44a7-b1c3-2baff9c62aee" providerId="ADAL" clId="{3337D6A0-A789-104A-B2E4-29F86D527C38}" dt="2023-07-26T22:01:44.331" v="1556" actId="1035"/>
          <ac:picMkLst>
            <pc:docMk/>
            <pc:sldMk cId="2472755715" sldId="275"/>
            <ac:picMk id="7" creationId="{5A15D695-4D9A-1377-CCE8-45CBF1EA82BC}"/>
          </ac:picMkLst>
        </pc:picChg>
        <pc:cxnChg chg="add mod">
          <ac:chgData name="Renjie Wang" userId="af5c8d03-9cff-44a7-b1c3-2baff9c62aee" providerId="ADAL" clId="{3337D6A0-A789-104A-B2E4-29F86D527C38}" dt="2023-07-26T22:18:06.130" v="1809" actId="692"/>
          <ac:cxnSpMkLst>
            <pc:docMk/>
            <pc:sldMk cId="2472755715" sldId="275"/>
            <ac:cxnSpMk id="12" creationId="{A34B5734-67F2-29C9-97CA-47FBD4B8EDC2}"/>
          </ac:cxnSpMkLst>
        </pc:cxnChg>
        <pc:cxnChg chg="add del mod">
          <ac:chgData name="Renjie Wang" userId="af5c8d03-9cff-44a7-b1c3-2baff9c62aee" providerId="ADAL" clId="{3337D6A0-A789-104A-B2E4-29F86D527C38}" dt="2023-07-26T22:09:28.062" v="1606" actId="478"/>
          <ac:cxnSpMkLst>
            <pc:docMk/>
            <pc:sldMk cId="2472755715" sldId="275"/>
            <ac:cxnSpMk id="13" creationId="{90F8D944-21DB-D610-E676-31E060AE162C}"/>
          </ac:cxnSpMkLst>
        </pc:cxnChg>
        <pc:cxnChg chg="add mod">
          <ac:chgData name="Renjie Wang" userId="af5c8d03-9cff-44a7-b1c3-2baff9c62aee" providerId="ADAL" clId="{3337D6A0-A789-104A-B2E4-29F86D527C38}" dt="2023-07-26T22:18:10.108" v="1810" actId="692"/>
          <ac:cxnSpMkLst>
            <pc:docMk/>
            <pc:sldMk cId="2472755715" sldId="275"/>
            <ac:cxnSpMk id="17" creationId="{EDDA4281-A016-E9E7-E6F8-1EA06A30C4DD}"/>
          </ac:cxnSpMkLst>
        </pc:cxnChg>
        <pc:cxnChg chg="add mod">
          <ac:chgData name="Renjie Wang" userId="af5c8d03-9cff-44a7-b1c3-2baff9c62aee" providerId="ADAL" clId="{3337D6A0-A789-104A-B2E4-29F86D527C38}" dt="2023-07-26T22:18:14.175" v="1811" actId="692"/>
          <ac:cxnSpMkLst>
            <pc:docMk/>
            <pc:sldMk cId="2472755715" sldId="275"/>
            <ac:cxnSpMk id="23" creationId="{F57D3018-8B78-1142-F814-EAF8E10F315B}"/>
          </ac:cxnSpMkLst>
        </pc:cxnChg>
        <pc:cxnChg chg="add mod">
          <ac:chgData name="Renjie Wang" userId="af5c8d03-9cff-44a7-b1c3-2baff9c62aee" providerId="ADAL" clId="{3337D6A0-A789-104A-B2E4-29F86D527C38}" dt="2023-07-26T22:16:33.363" v="1796" actId="14100"/>
          <ac:cxnSpMkLst>
            <pc:docMk/>
            <pc:sldMk cId="2472755715" sldId="275"/>
            <ac:cxnSpMk id="30" creationId="{9BAC8362-5696-A698-53AC-738D7B95CAB2}"/>
          </ac:cxnSpMkLst>
        </pc:cxnChg>
      </pc:sldChg>
      <pc:sldChg chg="addSp delSp modSp mod">
        <pc:chgData name="Renjie Wang" userId="af5c8d03-9cff-44a7-b1c3-2baff9c62aee" providerId="ADAL" clId="{3337D6A0-A789-104A-B2E4-29F86D527C38}" dt="2023-07-26T22:29:00.191" v="1873" actId="1035"/>
        <pc:sldMkLst>
          <pc:docMk/>
          <pc:sldMk cId="3011355775" sldId="276"/>
        </pc:sldMkLst>
        <pc:spChg chg="mod topLvl">
          <ac:chgData name="Renjie Wang" userId="af5c8d03-9cff-44a7-b1c3-2baff9c62aee" providerId="ADAL" clId="{3337D6A0-A789-104A-B2E4-29F86D527C38}" dt="2023-07-26T21:11:26.982" v="1073" actId="165"/>
          <ac:spMkLst>
            <pc:docMk/>
            <pc:sldMk cId="3011355775" sldId="276"/>
            <ac:spMk id="3" creationId="{00000000-0000-0000-0000-000000000000}"/>
          </ac:spMkLst>
        </pc:spChg>
        <pc:spChg chg="mod">
          <ac:chgData name="Renjie Wang" userId="af5c8d03-9cff-44a7-b1c3-2baff9c62aee" providerId="ADAL" clId="{3337D6A0-A789-104A-B2E4-29F86D527C38}" dt="2023-07-26T21:04:49.304" v="1043" actId="1076"/>
          <ac:spMkLst>
            <pc:docMk/>
            <pc:sldMk cId="3011355775" sldId="276"/>
            <ac:spMk id="6" creationId="{00000000-0000-0000-0000-000000000000}"/>
          </ac:spMkLst>
        </pc:spChg>
        <pc:spChg chg="add del mod">
          <ac:chgData name="Renjie Wang" userId="af5c8d03-9cff-44a7-b1c3-2baff9c62aee" providerId="ADAL" clId="{3337D6A0-A789-104A-B2E4-29F86D527C38}" dt="2023-07-23T19:18:11.765" v="207"/>
          <ac:spMkLst>
            <pc:docMk/>
            <pc:sldMk cId="3011355775" sldId="276"/>
            <ac:spMk id="7" creationId="{B24769C0-9B31-D42A-7F20-940B00C9397C}"/>
          </ac:spMkLst>
        </pc:spChg>
        <pc:spChg chg="mod">
          <ac:chgData name="Renjie Wang" userId="af5c8d03-9cff-44a7-b1c3-2baff9c62aee" providerId="ADAL" clId="{3337D6A0-A789-104A-B2E4-29F86D527C38}" dt="2023-07-26T22:25:05.962" v="1849" actId="1076"/>
          <ac:spMkLst>
            <pc:docMk/>
            <pc:sldMk cId="3011355775" sldId="276"/>
            <ac:spMk id="10" creationId="{00000000-0000-0000-0000-000000000000}"/>
          </ac:spMkLst>
        </pc:spChg>
        <pc:spChg chg="add del">
          <ac:chgData name="Renjie Wang" userId="af5c8d03-9cff-44a7-b1c3-2baff9c62aee" providerId="ADAL" clId="{3337D6A0-A789-104A-B2E4-29F86D527C38}" dt="2023-07-23T19:29:22.715" v="212" actId="478"/>
          <ac:spMkLst>
            <pc:docMk/>
            <pc:sldMk cId="3011355775" sldId="276"/>
            <ac:spMk id="11" creationId="{9C939FAF-C9D3-86A4-4CAE-8A4D4F1353F2}"/>
          </ac:spMkLst>
        </pc:spChg>
        <pc:spChg chg="add del mod">
          <ac:chgData name="Renjie Wang" userId="af5c8d03-9cff-44a7-b1c3-2baff9c62aee" providerId="ADAL" clId="{3337D6A0-A789-104A-B2E4-29F86D527C38}" dt="2023-07-26T22:28:21.713" v="1867" actId="478"/>
          <ac:spMkLst>
            <pc:docMk/>
            <pc:sldMk cId="3011355775" sldId="276"/>
            <ac:spMk id="12" creationId="{A1E7E224-5DF7-0FF6-6DDF-2EF7DC955B8E}"/>
          </ac:spMkLst>
        </pc:spChg>
        <pc:spChg chg="mod topLvl">
          <ac:chgData name="Renjie Wang" userId="af5c8d03-9cff-44a7-b1c3-2baff9c62aee" providerId="ADAL" clId="{3337D6A0-A789-104A-B2E4-29F86D527C38}" dt="2023-07-26T22:29:00.191" v="1873" actId="1035"/>
          <ac:spMkLst>
            <pc:docMk/>
            <pc:sldMk cId="3011355775" sldId="276"/>
            <ac:spMk id="17" creationId="{00000000-0000-0000-0000-000000000000}"/>
          </ac:spMkLst>
        </pc:spChg>
        <pc:spChg chg="mod topLvl">
          <ac:chgData name="Renjie Wang" userId="af5c8d03-9cff-44a7-b1c3-2baff9c62aee" providerId="ADAL" clId="{3337D6A0-A789-104A-B2E4-29F86D527C38}" dt="2023-07-26T22:28:33.257" v="1869" actId="255"/>
          <ac:spMkLst>
            <pc:docMk/>
            <pc:sldMk cId="3011355775" sldId="276"/>
            <ac:spMk id="18" creationId="{00000000-0000-0000-0000-000000000000}"/>
          </ac:spMkLst>
        </pc:spChg>
        <pc:spChg chg="mod topLvl">
          <ac:chgData name="Renjie Wang" userId="af5c8d03-9cff-44a7-b1c3-2baff9c62aee" providerId="ADAL" clId="{3337D6A0-A789-104A-B2E4-29F86D527C38}" dt="2023-07-26T21:11:26.982" v="1073" actId="165"/>
          <ac:spMkLst>
            <pc:docMk/>
            <pc:sldMk cId="3011355775" sldId="276"/>
            <ac:spMk id="19" creationId="{00000000-0000-0000-0000-000000000000}"/>
          </ac:spMkLst>
        </pc:spChg>
        <pc:spChg chg="mod topLvl">
          <ac:chgData name="Renjie Wang" userId="af5c8d03-9cff-44a7-b1c3-2baff9c62aee" providerId="ADAL" clId="{3337D6A0-A789-104A-B2E4-29F86D527C38}" dt="2023-07-26T21:11:26.982" v="1073" actId="165"/>
          <ac:spMkLst>
            <pc:docMk/>
            <pc:sldMk cId="3011355775" sldId="276"/>
            <ac:spMk id="20" creationId="{00000000-0000-0000-0000-000000000000}"/>
          </ac:spMkLst>
        </pc:spChg>
        <pc:spChg chg="add del mod">
          <ac:chgData name="Renjie Wang" userId="af5c8d03-9cff-44a7-b1c3-2baff9c62aee" providerId="ADAL" clId="{3337D6A0-A789-104A-B2E4-29F86D527C38}" dt="2023-07-26T22:28:24.720" v="1868" actId="478"/>
          <ac:spMkLst>
            <pc:docMk/>
            <pc:sldMk cId="3011355775" sldId="276"/>
            <ac:spMk id="23" creationId="{9AA43E22-40FC-E4A6-856F-BA8430DB8764}"/>
          </ac:spMkLst>
        </pc:spChg>
        <pc:spChg chg="mod">
          <ac:chgData name="Renjie Wang" userId="af5c8d03-9cff-44a7-b1c3-2baff9c62aee" providerId="ADAL" clId="{3337D6A0-A789-104A-B2E4-29F86D527C38}" dt="2023-07-26T21:11:22.185" v="1071"/>
          <ac:spMkLst>
            <pc:docMk/>
            <pc:sldMk cId="3011355775" sldId="276"/>
            <ac:spMk id="30" creationId="{A6C812DB-A16E-D41D-7FAD-6A3670BBCF43}"/>
          </ac:spMkLst>
        </pc:spChg>
        <pc:spChg chg="mod">
          <ac:chgData name="Renjie Wang" userId="af5c8d03-9cff-44a7-b1c3-2baff9c62aee" providerId="ADAL" clId="{3337D6A0-A789-104A-B2E4-29F86D527C38}" dt="2023-07-26T21:11:22.185" v="1071"/>
          <ac:spMkLst>
            <pc:docMk/>
            <pc:sldMk cId="3011355775" sldId="276"/>
            <ac:spMk id="34" creationId="{7BA4EDFD-3711-6C7B-B0CE-E2D8EABF14AA}"/>
          </ac:spMkLst>
        </pc:spChg>
        <pc:spChg chg="mod">
          <ac:chgData name="Renjie Wang" userId="af5c8d03-9cff-44a7-b1c3-2baff9c62aee" providerId="ADAL" clId="{3337D6A0-A789-104A-B2E4-29F86D527C38}" dt="2023-07-26T21:11:22.185" v="1071"/>
          <ac:spMkLst>
            <pc:docMk/>
            <pc:sldMk cId="3011355775" sldId="276"/>
            <ac:spMk id="36" creationId="{DB461602-F917-214A-B505-6C74F834AE5D}"/>
          </ac:spMkLst>
        </pc:spChg>
        <pc:grpChg chg="add del mod">
          <ac:chgData name="Renjie Wang" userId="af5c8d03-9cff-44a7-b1c3-2baff9c62aee" providerId="ADAL" clId="{3337D6A0-A789-104A-B2E4-29F86D527C38}" dt="2023-07-26T21:01:40.616" v="1017" actId="165"/>
          <ac:grpSpMkLst>
            <pc:docMk/>
            <pc:sldMk cId="3011355775" sldId="276"/>
            <ac:grpSpMk id="7" creationId="{89ED680A-7215-6C71-858A-52FBFB5E86D9}"/>
          </ac:grpSpMkLst>
        </pc:grpChg>
        <pc:grpChg chg="add mod topLvl">
          <ac:chgData name="Renjie Wang" userId="af5c8d03-9cff-44a7-b1c3-2baff9c62aee" providerId="ADAL" clId="{3337D6A0-A789-104A-B2E4-29F86D527C38}" dt="2023-07-26T21:11:26.982" v="1073" actId="165"/>
          <ac:grpSpMkLst>
            <pc:docMk/>
            <pc:sldMk cId="3011355775" sldId="276"/>
            <ac:grpSpMk id="8" creationId="{3EE6A331-9116-F8CB-3A7A-7CC02516BF48}"/>
          </ac:grpSpMkLst>
        </pc:grpChg>
        <pc:grpChg chg="add del mod">
          <ac:chgData name="Renjie Wang" userId="af5c8d03-9cff-44a7-b1c3-2baff9c62aee" providerId="ADAL" clId="{3337D6A0-A789-104A-B2E4-29F86D527C38}" dt="2023-07-23T19:30:47.451" v="224" actId="165"/>
          <ac:grpSpMkLst>
            <pc:docMk/>
            <pc:sldMk cId="3011355775" sldId="276"/>
            <ac:grpSpMk id="8" creationId="{E8EA9E02-2656-8D06-8706-E962DC8B97B4}"/>
          </ac:grpSpMkLst>
        </pc:grpChg>
        <pc:grpChg chg="add del mod">
          <ac:chgData name="Renjie Wang" userId="af5c8d03-9cff-44a7-b1c3-2baff9c62aee" providerId="ADAL" clId="{3337D6A0-A789-104A-B2E4-29F86D527C38}" dt="2023-07-26T21:11:26.982" v="1073" actId="165"/>
          <ac:grpSpMkLst>
            <pc:docMk/>
            <pc:sldMk cId="3011355775" sldId="276"/>
            <ac:grpSpMk id="9" creationId="{AD45B772-55CF-BF52-B6A7-461B2BAE2837}"/>
          </ac:grpSpMkLst>
        </pc:grpChg>
        <pc:grpChg chg="add del mod topLvl">
          <ac:chgData name="Renjie Wang" userId="af5c8d03-9cff-44a7-b1c3-2baff9c62aee" providerId="ADAL" clId="{3337D6A0-A789-104A-B2E4-29F86D527C38}" dt="2023-07-26T21:03:59.708" v="1037" actId="165"/>
          <ac:grpSpMkLst>
            <pc:docMk/>
            <pc:sldMk cId="3011355775" sldId="276"/>
            <ac:grpSpMk id="22" creationId="{BE284322-CEA5-8EA5-F19B-75D2E1C8BF8E}"/>
          </ac:grpSpMkLst>
        </pc:grpChg>
        <pc:grpChg chg="add del mod">
          <ac:chgData name="Renjie Wang" userId="af5c8d03-9cff-44a7-b1c3-2baff9c62aee" providerId="ADAL" clId="{3337D6A0-A789-104A-B2E4-29F86D527C38}" dt="2023-07-26T21:11:23.810" v="1072" actId="478"/>
          <ac:grpSpMkLst>
            <pc:docMk/>
            <pc:sldMk cId="3011355775" sldId="276"/>
            <ac:grpSpMk id="24" creationId="{2E944D6C-0CBC-0E50-C144-B586A79321CD}"/>
          </ac:grpSpMkLst>
        </pc:grpChg>
        <pc:grpChg chg="mod">
          <ac:chgData name="Renjie Wang" userId="af5c8d03-9cff-44a7-b1c3-2baff9c62aee" providerId="ADAL" clId="{3337D6A0-A789-104A-B2E4-29F86D527C38}" dt="2023-07-26T21:11:22.185" v="1071"/>
          <ac:grpSpMkLst>
            <pc:docMk/>
            <pc:sldMk cId="3011355775" sldId="276"/>
            <ac:grpSpMk id="31" creationId="{5308AEF8-B26C-FEC5-6432-4915B8C29828}"/>
          </ac:grpSpMkLst>
        </pc:grpChg>
        <pc:picChg chg="mod topLvl modCrop">
          <ac:chgData name="Renjie Wang" userId="af5c8d03-9cff-44a7-b1c3-2baff9c62aee" providerId="ADAL" clId="{3337D6A0-A789-104A-B2E4-29F86D527C38}" dt="2023-07-26T21:11:26.982" v="1073" actId="165"/>
          <ac:picMkLst>
            <pc:docMk/>
            <pc:sldMk cId="3011355775" sldId="276"/>
            <ac:picMk id="2" creationId="{00000000-0000-0000-0000-000000000000}"/>
          </ac:picMkLst>
        </pc:picChg>
        <pc:picChg chg="mod topLvl">
          <ac:chgData name="Renjie Wang" userId="af5c8d03-9cff-44a7-b1c3-2baff9c62aee" providerId="ADAL" clId="{3337D6A0-A789-104A-B2E4-29F86D527C38}" dt="2023-07-26T21:11:26.982" v="1073" actId="165"/>
          <ac:picMkLst>
            <pc:docMk/>
            <pc:sldMk cId="3011355775" sldId="276"/>
            <ac:picMk id="4" creationId="{00000000-0000-0000-0000-000000000000}"/>
          </ac:picMkLst>
        </pc:picChg>
        <pc:picChg chg="mod topLvl">
          <ac:chgData name="Renjie Wang" userId="af5c8d03-9cff-44a7-b1c3-2baff9c62aee" providerId="ADAL" clId="{3337D6A0-A789-104A-B2E4-29F86D527C38}" dt="2023-07-26T21:11:26.982" v="1073" actId="165"/>
          <ac:picMkLst>
            <pc:docMk/>
            <pc:sldMk cId="3011355775" sldId="276"/>
            <ac:picMk id="5" creationId="{00000000-0000-0000-0000-000000000000}"/>
          </ac:picMkLst>
        </pc:picChg>
        <pc:picChg chg="mod topLvl">
          <ac:chgData name="Renjie Wang" userId="af5c8d03-9cff-44a7-b1c3-2baff9c62aee" providerId="ADAL" clId="{3337D6A0-A789-104A-B2E4-29F86D527C38}" dt="2023-07-26T21:11:26.982" v="1073" actId="165"/>
          <ac:picMkLst>
            <pc:docMk/>
            <pc:sldMk cId="3011355775" sldId="276"/>
            <ac:picMk id="13" creationId="{00000000-0000-0000-0000-000000000000}"/>
          </ac:picMkLst>
        </pc:picChg>
        <pc:picChg chg="mod topLvl">
          <ac:chgData name="Renjie Wang" userId="af5c8d03-9cff-44a7-b1c3-2baff9c62aee" providerId="ADAL" clId="{3337D6A0-A789-104A-B2E4-29F86D527C38}" dt="2023-07-26T21:11:26.982" v="1073" actId="165"/>
          <ac:picMkLst>
            <pc:docMk/>
            <pc:sldMk cId="3011355775" sldId="276"/>
            <ac:picMk id="14" creationId="{00000000-0000-0000-0000-000000000000}"/>
          </ac:picMkLst>
        </pc:picChg>
        <pc:picChg chg="mod topLvl modCrop">
          <ac:chgData name="Renjie Wang" userId="af5c8d03-9cff-44a7-b1c3-2baff9c62aee" providerId="ADAL" clId="{3337D6A0-A789-104A-B2E4-29F86D527C38}" dt="2023-07-26T21:11:26.982" v="1073" actId="165"/>
          <ac:picMkLst>
            <pc:docMk/>
            <pc:sldMk cId="3011355775" sldId="276"/>
            <ac:picMk id="15" creationId="{00000000-0000-0000-0000-000000000000}"/>
          </ac:picMkLst>
        </pc:picChg>
        <pc:picChg chg="mod topLvl">
          <ac:chgData name="Renjie Wang" userId="af5c8d03-9cff-44a7-b1c3-2baff9c62aee" providerId="ADAL" clId="{3337D6A0-A789-104A-B2E4-29F86D527C38}" dt="2023-07-26T21:11:26.982" v="1073" actId="165"/>
          <ac:picMkLst>
            <pc:docMk/>
            <pc:sldMk cId="3011355775" sldId="276"/>
            <ac:picMk id="16" creationId="{00000000-0000-0000-0000-000000000000}"/>
          </ac:picMkLst>
        </pc:picChg>
        <pc:picChg chg="add del mod topLvl">
          <ac:chgData name="Renjie Wang" userId="af5c8d03-9cff-44a7-b1c3-2baff9c62aee" providerId="ADAL" clId="{3337D6A0-A789-104A-B2E4-29F86D527C38}" dt="2023-07-26T22:28:04.982" v="1863" actId="478"/>
          <ac:picMkLst>
            <pc:docMk/>
            <pc:sldMk cId="3011355775" sldId="276"/>
            <ac:picMk id="21" creationId="{055D0DE5-400E-CE2D-6074-F5D2785AF631}"/>
          </ac:picMkLst>
        </pc:picChg>
        <pc:picChg chg="mod">
          <ac:chgData name="Renjie Wang" userId="af5c8d03-9cff-44a7-b1c3-2baff9c62aee" providerId="ADAL" clId="{3337D6A0-A789-104A-B2E4-29F86D527C38}" dt="2023-07-26T21:11:22.185" v="1071"/>
          <ac:picMkLst>
            <pc:docMk/>
            <pc:sldMk cId="3011355775" sldId="276"/>
            <ac:picMk id="25" creationId="{45ED3842-04C4-CB04-C2A8-6FF9E27A047A}"/>
          </ac:picMkLst>
        </pc:picChg>
        <pc:picChg chg="mod">
          <ac:chgData name="Renjie Wang" userId="af5c8d03-9cff-44a7-b1c3-2baff9c62aee" providerId="ADAL" clId="{3337D6A0-A789-104A-B2E4-29F86D527C38}" dt="2023-07-26T21:11:22.185" v="1071"/>
          <ac:picMkLst>
            <pc:docMk/>
            <pc:sldMk cId="3011355775" sldId="276"/>
            <ac:picMk id="26" creationId="{F6ABA374-94BE-C38D-6588-D22F061C1614}"/>
          </ac:picMkLst>
        </pc:picChg>
        <pc:picChg chg="mod">
          <ac:chgData name="Renjie Wang" userId="af5c8d03-9cff-44a7-b1c3-2baff9c62aee" providerId="ADAL" clId="{3337D6A0-A789-104A-B2E4-29F86D527C38}" dt="2023-07-26T21:11:22.185" v="1071"/>
          <ac:picMkLst>
            <pc:docMk/>
            <pc:sldMk cId="3011355775" sldId="276"/>
            <ac:picMk id="27" creationId="{95B4B443-921D-7A93-CA4E-D810AA8C5237}"/>
          </ac:picMkLst>
        </pc:picChg>
        <pc:picChg chg="mod">
          <ac:chgData name="Renjie Wang" userId="af5c8d03-9cff-44a7-b1c3-2baff9c62aee" providerId="ADAL" clId="{3337D6A0-A789-104A-B2E4-29F86D527C38}" dt="2023-07-26T21:11:22.185" v="1071"/>
          <ac:picMkLst>
            <pc:docMk/>
            <pc:sldMk cId="3011355775" sldId="276"/>
            <ac:picMk id="28" creationId="{48EDF4E7-EFBD-9A4C-B850-07E53FDB6FD6}"/>
          </ac:picMkLst>
        </pc:picChg>
        <pc:picChg chg="mod">
          <ac:chgData name="Renjie Wang" userId="af5c8d03-9cff-44a7-b1c3-2baff9c62aee" providerId="ADAL" clId="{3337D6A0-A789-104A-B2E4-29F86D527C38}" dt="2023-07-26T21:11:22.185" v="1071"/>
          <ac:picMkLst>
            <pc:docMk/>
            <pc:sldMk cId="3011355775" sldId="276"/>
            <ac:picMk id="29" creationId="{8EB2ECEC-D321-EB8A-E792-CE86DC6CEB33}"/>
          </ac:picMkLst>
        </pc:picChg>
        <pc:picChg chg="mod">
          <ac:chgData name="Renjie Wang" userId="af5c8d03-9cff-44a7-b1c3-2baff9c62aee" providerId="ADAL" clId="{3337D6A0-A789-104A-B2E4-29F86D527C38}" dt="2023-07-26T21:11:22.185" v="1071"/>
          <ac:picMkLst>
            <pc:docMk/>
            <pc:sldMk cId="3011355775" sldId="276"/>
            <ac:picMk id="32" creationId="{D6B0DEE2-FFB6-2015-FADC-5EBA3FF135BD}"/>
          </ac:picMkLst>
        </pc:picChg>
        <pc:picChg chg="mod">
          <ac:chgData name="Renjie Wang" userId="af5c8d03-9cff-44a7-b1c3-2baff9c62aee" providerId="ADAL" clId="{3337D6A0-A789-104A-B2E4-29F86D527C38}" dt="2023-07-26T21:11:22.185" v="1071"/>
          <ac:picMkLst>
            <pc:docMk/>
            <pc:sldMk cId="3011355775" sldId="276"/>
            <ac:picMk id="33" creationId="{F6FCA36F-C84A-E778-79A8-C3F0AC27ACBA}"/>
          </ac:picMkLst>
        </pc:picChg>
        <pc:picChg chg="mod">
          <ac:chgData name="Renjie Wang" userId="af5c8d03-9cff-44a7-b1c3-2baff9c62aee" providerId="ADAL" clId="{3337D6A0-A789-104A-B2E4-29F86D527C38}" dt="2023-07-26T21:11:22.185" v="1071"/>
          <ac:picMkLst>
            <pc:docMk/>
            <pc:sldMk cId="3011355775" sldId="276"/>
            <ac:picMk id="35" creationId="{267C466C-8E70-173A-B2E2-788128CE3776}"/>
          </ac:picMkLst>
        </pc:picChg>
        <pc:picChg chg="add mod">
          <ac:chgData name="Renjie Wang" userId="af5c8d03-9cff-44a7-b1c3-2baff9c62aee" providerId="ADAL" clId="{3337D6A0-A789-104A-B2E4-29F86D527C38}" dt="2023-07-26T21:12:07.647" v="1095" actId="1036"/>
          <ac:picMkLst>
            <pc:docMk/>
            <pc:sldMk cId="3011355775" sldId="276"/>
            <ac:picMk id="37" creationId="{541E0E16-D9B3-0CDC-8C67-9B8A52C015C3}"/>
          </ac:picMkLst>
        </pc:picChg>
        <pc:picChg chg="add mod">
          <ac:chgData name="Renjie Wang" userId="af5c8d03-9cff-44a7-b1c3-2baff9c62aee" providerId="ADAL" clId="{3337D6A0-A789-104A-B2E4-29F86D527C38}" dt="2023-07-26T22:28:15.325" v="1866" actId="167"/>
          <ac:picMkLst>
            <pc:docMk/>
            <pc:sldMk cId="3011355775" sldId="276"/>
            <ac:picMk id="38" creationId="{A7FC0F5D-5E23-B5E8-1E61-E737F43F4C76}"/>
          </ac:picMkLst>
        </pc:picChg>
      </pc:sldChg>
      <pc:sldChg chg="addSp delSp modSp mod">
        <pc:chgData name="Renjie Wang" userId="af5c8d03-9cff-44a7-b1c3-2baff9c62aee" providerId="ADAL" clId="{3337D6A0-A789-104A-B2E4-29F86D527C38}" dt="2023-07-23T20:25:38.004" v="503" actId="14100"/>
        <pc:sldMkLst>
          <pc:docMk/>
          <pc:sldMk cId="3264260998" sldId="278"/>
        </pc:sldMkLst>
        <pc:spChg chg="add del mod">
          <ac:chgData name="Renjie Wang" userId="af5c8d03-9cff-44a7-b1c3-2baff9c62aee" providerId="ADAL" clId="{3337D6A0-A789-104A-B2E4-29F86D527C38}" dt="2023-07-23T20:20:37.295" v="364" actId="478"/>
          <ac:spMkLst>
            <pc:docMk/>
            <pc:sldMk cId="3264260998" sldId="278"/>
            <ac:spMk id="3" creationId="{F640932D-78F2-D117-7B67-BA223279695B}"/>
          </ac:spMkLst>
        </pc:spChg>
        <pc:spChg chg="del">
          <ac:chgData name="Renjie Wang" userId="af5c8d03-9cff-44a7-b1c3-2baff9c62aee" providerId="ADAL" clId="{3337D6A0-A789-104A-B2E4-29F86D527C38}" dt="2023-07-23T20:03:35.805" v="355" actId="478"/>
          <ac:spMkLst>
            <pc:docMk/>
            <pc:sldMk cId="3264260998" sldId="278"/>
            <ac:spMk id="4" creationId="{00000000-0000-0000-0000-000000000000}"/>
          </ac:spMkLst>
        </pc:spChg>
        <pc:spChg chg="del mod">
          <ac:chgData name="Renjie Wang" userId="af5c8d03-9cff-44a7-b1c3-2baff9c62aee" providerId="ADAL" clId="{3337D6A0-A789-104A-B2E4-29F86D527C38}" dt="2023-07-18T22:12:28.173" v="115"/>
          <ac:spMkLst>
            <pc:docMk/>
            <pc:sldMk cId="3264260998" sldId="278"/>
            <ac:spMk id="5" creationId="{00000000-0000-0000-0000-000000000000}"/>
          </ac:spMkLst>
        </pc:spChg>
        <pc:spChg chg="add mod">
          <ac:chgData name="Renjie Wang" userId="af5c8d03-9cff-44a7-b1c3-2baff9c62aee" providerId="ADAL" clId="{3337D6A0-A789-104A-B2E4-29F86D527C38}" dt="2023-07-23T20:22:17.906" v="427" actId="1076"/>
          <ac:spMkLst>
            <pc:docMk/>
            <pc:sldMk cId="3264260998" sldId="278"/>
            <ac:spMk id="5" creationId="{39F6DF8A-522A-DAAD-430E-8533BB7FA86D}"/>
          </ac:spMkLst>
        </pc:spChg>
        <pc:spChg chg="add mod">
          <ac:chgData name="Renjie Wang" userId="af5c8d03-9cff-44a7-b1c3-2baff9c62aee" providerId="ADAL" clId="{3337D6A0-A789-104A-B2E4-29F86D527C38}" dt="2023-07-23T20:22:26.768" v="429" actId="1076"/>
          <ac:spMkLst>
            <pc:docMk/>
            <pc:sldMk cId="3264260998" sldId="278"/>
            <ac:spMk id="7" creationId="{A5998F0D-610D-96FA-57D4-8130589FEB8E}"/>
          </ac:spMkLst>
        </pc:spChg>
        <pc:spChg chg="add mod">
          <ac:chgData name="Renjie Wang" userId="af5c8d03-9cff-44a7-b1c3-2baff9c62aee" providerId="ADAL" clId="{3337D6A0-A789-104A-B2E4-29F86D527C38}" dt="2023-07-23T20:25:33.931" v="502" actId="14100"/>
          <ac:spMkLst>
            <pc:docMk/>
            <pc:sldMk cId="3264260998" sldId="278"/>
            <ac:spMk id="9" creationId="{97DFADCA-3C96-5224-C33A-4DDA55A994AF}"/>
          </ac:spMkLst>
        </pc:spChg>
        <pc:spChg chg="add mod">
          <ac:chgData name="Renjie Wang" userId="af5c8d03-9cff-44a7-b1c3-2baff9c62aee" providerId="ADAL" clId="{3337D6A0-A789-104A-B2E4-29F86D527C38}" dt="2023-07-23T20:25:38.004" v="503" actId="14100"/>
          <ac:spMkLst>
            <pc:docMk/>
            <pc:sldMk cId="3264260998" sldId="278"/>
            <ac:spMk id="10" creationId="{1D3315BA-125C-6952-E78D-9BE0ACFEDB23}"/>
          </ac:spMkLst>
        </pc:spChg>
        <pc:spChg chg="add mod">
          <ac:chgData name="Renjie Wang" userId="af5c8d03-9cff-44a7-b1c3-2baff9c62aee" providerId="ADAL" clId="{3337D6A0-A789-104A-B2E4-29F86D527C38}" dt="2023-07-23T20:25:26.099" v="500" actId="14100"/>
          <ac:spMkLst>
            <pc:docMk/>
            <pc:sldMk cId="3264260998" sldId="278"/>
            <ac:spMk id="11" creationId="{D51E7DDB-AB1B-DF41-03D8-DD916DFC77BB}"/>
          </ac:spMkLst>
        </pc:spChg>
        <pc:spChg chg="add mod">
          <ac:chgData name="Renjie Wang" userId="af5c8d03-9cff-44a7-b1c3-2baff9c62aee" providerId="ADAL" clId="{3337D6A0-A789-104A-B2E4-29F86D527C38}" dt="2023-07-23T20:25:29.886" v="501" actId="14100"/>
          <ac:spMkLst>
            <pc:docMk/>
            <pc:sldMk cId="3264260998" sldId="278"/>
            <ac:spMk id="12" creationId="{080CA184-76FD-2117-66B2-53935D1F77D1}"/>
          </ac:spMkLst>
        </pc:spChg>
      </pc:sldChg>
      <pc:sldChg chg="addSp delSp modSp add mod">
        <pc:chgData name="Renjie Wang" userId="af5c8d03-9cff-44a7-b1c3-2baff9c62aee" providerId="ADAL" clId="{3337D6A0-A789-104A-B2E4-29F86D527C38}" dt="2023-07-31T21:42:33.636" v="2485" actId="1076"/>
        <pc:sldMkLst>
          <pc:docMk/>
          <pc:sldMk cId="2693803112" sldId="279"/>
        </pc:sldMkLst>
        <pc:spChg chg="mod">
          <ac:chgData name="Renjie Wang" userId="af5c8d03-9cff-44a7-b1c3-2baff9c62aee" providerId="ADAL" clId="{3337D6A0-A789-104A-B2E4-29F86D527C38}" dt="2023-07-26T20:21:34.824" v="988" actId="1037"/>
          <ac:spMkLst>
            <pc:docMk/>
            <pc:sldMk cId="2693803112" sldId="279"/>
            <ac:spMk id="3" creationId="{00000000-0000-0000-0000-000000000000}"/>
          </ac:spMkLst>
        </pc:spChg>
        <pc:spChg chg="mod">
          <ac:chgData name="Renjie Wang" userId="af5c8d03-9cff-44a7-b1c3-2baff9c62aee" providerId="ADAL" clId="{3337D6A0-A789-104A-B2E4-29F86D527C38}" dt="2023-07-23T20:02:35.794" v="354" actId="20577"/>
          <ac:spMkLst>
            <pc:docMk/>
            <pc:sldMk cId="2693803112" sldId="279"/>
            <ac:spMk id="4" creationId="{00000000-0000-0000-0000-000000000000}"/>
          </ac:spMkLst>
        </pc:spChg>
        <pc:spChg chg="del">
          <ac:chgData name="Renjie Wang" userId="af5c8d03-9cff-44a7-b1c3-2baff9c62aee" providerId="ADAL" clId="{3337D6A0-A789-104A-B2E4-29F86D527C38}" dt="2023-07-18T22:12:42.831" v="118" actId="478"/>
          <ac:spMkLst>
            <pc:docMk/>
            <pc:sldMk cId="2693803112" sldId="279"/>
            <ac:spMk id="5" creationId="{00000000-0000-0000-0000-000000000000}"/>
          </ac:spMkLst>
        </pc:spChg>
        <pc:spChg chg="mod">
          <ac:chgData name="Renjie Wang" userId="af5c8d03-9cff-44a7-b1c3-2baff9c62aee" providerId="ADAL" clId="{3337D6A0-A789-104A-B2E4-29F86D527C38}" dt="2023-07-26T19:41:31.682" v="578" actId="1076"/>
          <ac:spMkLst>
            <pc:docMk/>
            <pc:sldMk cId="2693803112" sldId="279"/>
            <ac:spMk id="6"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9"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1" creationId="{00000000-0000-0000-0000-000000000000}"/>
          </ac:spMkLst>
        </pc:spChg>
        <pc:spChg chg="mod">
          <ac:chgData name="Renjie Wang" userId="af5c8d03-9cff-44a7-b1c3-2baff9c62aee" providerId="ADAL" clId="{3337D6A0-A789-104A-B2E4-29F86D527C38}" dt="2023-07-26T19:53:44.999" v="925" actId="1037"/>
          <ac:spMkLst>
            <pc:docMk/>
            <pc:sldMk cId="2693803112" sldId="279"/>
            <ac:spMk id="14"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6" creationId="{00000000-0000-0000-0000-000000000000}"/>
          </ac:spMkLst>
        </pc:spChg>
        <pc:spChg chg="mod">
          <ac:chgData name="Renjie Wang" userId="af5c8d03-9cff-44a7-b1c3-2baff9c62aee" providerId="ADAL" clId="{3337D6A0-A789-104A-B2E4-29F86D527C38}" dt="2023-07-26T19:54:13.382" v="931" actId="167"/>
          <ac:spMkLst>
            <pc:docMk/>
            <pc:sldMk cId="2693803112" sldId="279"/>
            <ac:spMk id="23" creationId="{00000000-0000-0000-0000-000000000000}"/>
          </ac:spMkLst>
        </pc:spChg>
        <pc:spChg chg="mod">
          <ac:chgData name="Renjie Wang" userId="af5c8d03-9cff-44a7-b1c3-2baff9c62aee" providerId="ADAL" clId="{3337D6A0-A789-104A-B2E4-29F86D527C38}" dt="2023-07-26T19:52:02.428" v="829" actId="1036"/>
          <ac:spMkLst>
            <pc:docMk/>
            <pc:sldMk cId="2693803112" sldId="279"/>
            <ac:spMk id="24"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26" creationId="{00000000-0000-0000-0000-000000000000}"/>
          </ac:spMkLst>
        </pc:spChg>
        <pc:spChg chg="mod">
          <ac:chgData name="Renjie Wang" userId="af5c8d03-9cff-44a7-b1c3-2baff9c62aee" providerId="ADAL" clId="{3337D6A0-A789-104A-B2E4-29F86D527C38}" dt="2023-07-26T19:17:53.490" v="509" actId="20577"/>
          <ac:spMkLst>
            <pc:docMk/>
            <pc:sldMk cId="2693803112" sldId="279"/>
            <ac:spMk id="28" creationId="{00000000-0000-0000-0000-000000000000}"/>
          </ac:spMkLst>
        </pc:spChg>
        <pc:spChg chg="mod">
          <ac:chgData name="Renjie Wang" userId="af5c8d03-9cff-44a7-b1c3-2baff9c62aee" providerId="ADAL" clId="{3337D6A0-A789-104A-B2E4-29F86D527C38}" dt="2023-07-26T19:41:41.713" v="584" actId="1037"/>
          <ac:spMkLst>
            <pc:docMk/>
            <pc:sldMk cId="2693803112" sldId="279"/>
            <ac:spMk id="29" creationId="{00000000-0000-0000-0000-000000000000}"/>
          </ac:spMkLst>
        </pc:spChg>
        <pc:spChg chg="mod">
          <ac:chgData name="Renjie Wang" userId="af5c8d03-9cff-44a7-b1c3-2baff9c62aee" providerId="ADAL" clId="{3337D6A0-A789-104A-B2E4-29F86D527C38}" dt="2023-07-26T19:47:17.070" v="597" actId="20577"/>
          <ac:spMkLst>
            <pc:docMk/>
            <pc:sldMk cId="2693803112" sldId="279"/>
            <ac:spMk id="32" creationId="{00000000-0000-0000-0000-000000000000}"/>
          </ac:spMkLst>
        </pc:spChg>
        <pc:spChg chg="mod">
          <ac:chgData name="Renjie Wang" userId="af5c8d03-9cff-44a7-b1c3-2baff9c62aee" providerId="ADAL" clId="{3337D6A0-A789-104A-B2E4-29F86D527C38}" dt="2023-07-26T19:54:31.422" v="959" actId="1037"/>
          <ac:spMkLst>
            <pc:docMk/>
            <pc:sldMk cId="2693803112" sldId="279"/>
            <ac:spMk id="33"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35" creationId="{00000000-0000-0000-0000-000000000000}"/>
          </ac:spMkLst>
        </pc:spChg>
        <pc:spChg chg="mod">
          <ac:chgData name="Renjie Wang" userId="af5c8d03-9cff-44a7-b1c3-2baff9c62aee" providerId="ADAL" clId="{3337D6A0-A789-104A-B2E4-29F86D527C38}" dt="2023-07-26T19:50:17.288" v="753" actId="167"/>
          <ac:spMkLst>
            <pc:docMk/>
            <pc:sldMk cId="2693803112" sldId="279"/>
            <ac:spMk id="53" creationId="{00000000-0000-0000-0000-000000000000}"/>
          </ac:spMkLst>
        </pc:spChg>
        <pc:spChg chg="mod">
          <ac:chgData name="Renjie Wang" userId="af5c8d03-9cff-44a7-b1c3-2baff9c62aee" providerId="ADAL" clId="{3337D6A0-A789-104A-B2E4-29F86D527C38}" dt="2023-07-26T19:57:12.998" v="966" actId="207"/>
          <ac:spMkLst>
            <pc:docMk/>
            <pc:sldMk cId="2693803112" sldId="279"/>
            <ac:spMk id="55"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56" creationId="{00000000-0000-0000-0000-000000000000}"/>
          </ac:spMkLst>
        </pc:spChg>
        <pc:spChg chg="mod">
          <ac:chgData name="Renjie Wang" userId="af5c8d03-9cff-44a7-b1c3-2baff9c62aee" providerId="ADAL" clId="{3337D6A0-A789-104A-B2E4-29F86D527C38}" dt="2023-07-23T19:02:08.051" v="198" actId="20577"/>
          <ac:spMkLst>
            <pc:docMk/>
            <pc:sldMk cId="2693803112" sldId="279"/>
            <ac:spMk id="57" creationId="{00000000-0000-0000-0000-000000000000}"/>
          </ac:spMkLst>
        </pc:spChg>
        <pc:spChg chg="mod">
          <ac:chgData name="Renjie Wang" userId="af5c8d03-9cff-44a7-b1c3-2baff9c62aee" providerId="ADAL" clId="{3337D6A0-A789-104A-B2E4-29F86D527C38}" dt="2023-07-18T22:13:00.737" v="121" actId="1076"/>
          <ac:spMkLst>
            <pc:docMk/>
            <pc:sldMk cId="2693803112" sldId="279"/>
            <ac:spMk id="61"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62" creationId="{00000000-0000-0000-0000-000000000000}"/>
          </ac:spMkLst>
        </pc:spChg>
        <pc:spChg chg="mod">
          <ac:chgData name="Renjie Wang" userId="af5c8d03-9cff-44a7-b1c3-2baff9c62aee" providerId="ADAL" clId="{3337D6A0-A789-104A-B2E4-29F86D527C38}" dt="2023-07-26T19:41:52.081" v="585" actId="1076"/>
          <ac:spMkLst>
            <pc:docMk/>
            <pc:sldMk cId="2693803112" sldId="279"/>
            <ac:spMk id="65" creationId="{00000000-0000-0000-0000-000000000000}"/>
          </ac:spMkLst>
        </pc:spChg>
        <pc:spChg chg="mod">
          <ac:chgData name="Renjie Wang" userId="af5c8d03-9cff-44a7-b1c3-2baff9c62aee" providerId="ADAL" clId="{3337D6A0-A789-104A-B2E4-29F86D527C38}" dt="2023-07-26T19:48:02.575" v="606" actId="1037"/>
          <ac:spMkLst>
            <pc:docMk/>
            <pc:sldMk cId="2693803112" sldId="279"/>
            <ac:spMk id="66" creationId="{00000000-0000-0000-0000-000000000000}"/>
          </ac:spMkLst>
        </pc:spChg>
        <pc:spChg chg="mod">
          <ac:chgData name="Renjie Wang" userId="af5c8d03-9cff-44a7-b1c3-2baff9c62aee" providerId="ADAL" clId="{3337D6A0-A789-104A-B2E4-29F86D527C38}" dt="2023-07-26T19:47:19.910" v="598" actId="20577"/>
          <ac:spMkLst>
            <pc:docMk/>
            <pc:sldMk cId="2693803112" sldId="279"/>
            <ac:spMk id="68" creationId="{00000000-0000-0000-0000-000000000000}"/>
          </ac:spMkLst>
        </pc:spChg>
        <pc:spChg chg="mod">
          <ac:chgData name="Renjie Wang" userId="af5c8d03-9cff-44a7-b1c3-2baff9c62aee" providerId="ADAL" clId="{3337D6A0-A789-104A-B2E4-29F86D527C38}" dt="2023-07-26T19:52:08.949" v="839" actId="1037"/>
          <ac:spMkLst>
            <pc:docMk/>
            <pc:sldMk cId="2693803112" sldId="279"/>
            <ac:spMk id="70" creationId="{00000000-0000-0000-0000-000000000000}"/>
          </ac:spMkLst>
        </pc:spChg>
        <pc:spChg chg="mod">
          <ac:chgData name="Renjie Wang" userId="af5c8d03-9cff-44a7-b1c3-2baff9c62aee" providerId="ADAL" clId="{3337D6A0-A789-104A-B2E4-29F86D527C38}" dt="2023-07-26T19:51:49.567" v="814" actId="1036"/>
          <ac:spMkLst>
            <pc:docMk/>
            <pc:sldMk cId="2693803112" sldId="279"/>
            <ac:spMk id="73" creationId="{00000000-0000-0000-0000-000000000000}"/>
          </ac:spMkLst>
        </pc:spChg>
        <pc:spChg chg="mod">
          <ac:chgData name="Renjie Wang" userId="af5c8d03-9cff-44a7-b1c3-2baff9c62aee" providerId="ADAL" clId="{3337D6A0-A789-104A-B2E4-29F86D527C38}" dt="2023-07-26T19:51:58.186" v="820" actId="1036"/>
          <ac:spMkLst>
            <pc:docMk/>
            <pc:sldMk cId="2693803112" sldId="279"/>
            <ac:spMk id="74"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75"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76" creationId="{00000000-0000-0000-0000-000000000000}"/>
          </ac:spMkLst>
        </pc:spChg>
        <pc:spChg chg="mod">
          <ac:chgData name="Renjie Wang" userId="af5c8d03-9cff-44a7-b1c3-2baff9c62aee" providerId="ADAL" clId="{3337D6A0-A789-104A-B2E4-29F86D527C38}" dt="2023-07-26T19:51:29.101" v="781" actId="1036"/>
          <ac:spMkLst>
            <pc:docMk/>
            <pc:sldMk cId="2693803112" sldId="279"/>
            <ac:spMk id="77" creationId="{00000000-0000-0000-0000-000000000000}"/>
          </ac:spMkLst>
        </pc:spChg>
        <pc:spChg chg="mod">
          <ac:chgData name="Renjie Wang" userId="af5c8d03-9cff-44a7-b1c3-2baff9c62aee" providerId="ADAL" clId="{3337D6A0-A789-104A-B2E4-29F86D527C38}" dt="2023-07-26T19:51:26.097" v="773" actId="1036"/>
          <ac:spMkLst>
            <pc:docMk/>
            <pc:sldMk cId="2693803112" sldId="279"/>
            <ac:spMk id="78" creationId="{00000000-0000-0000-0000-000000000000}"/>
          </ac:spMkLst>
        </pc:spChg>
        <pc:spChg chg="mod">
          <ac:chgData name="Renjie Wang" userId="af5c8d03-9cff-44a7-b1c3-2baff9c62aee" providerId="ADAL" clId="{3337D6A0-A789-104A-B2E4-29F86D527C38}" dt="2023-07-26T19:51:35.013" v="785" actId="1035"/>
          <ac:spMkLst>
            <pc:docMk/>
            <pc:sldMk cId="2693803112" sldId="279"/>
            <ac:spMk id="80" creationId="{00000000-0000-0000-0000-000000000000}"/>
          </ac:spMkLst>
        </pc:spChg>
        <pc:spChg chg="mod">
          <ac:chgData name="Renjie Wang" userId="af5c8d03-9cff-44a7-b1c3-2baff9c62aee" providerId="ADAL" clId="{3337D6A0-A789-104A-B2E4-29F86D527C38}" dt="2023-07-26T19:51:38.791" v="789" actId="1036"/>
          <ac:spMkLst>
            <pc:docMk/>
            <pc:sldMk cId="2693803112" sldId="279"/>
            <ac:spMk id="81" creationId="{00000000-0000-0000-0000-000000000000}"/>
          </ac:spMkLst>
        </pc:spChg>
        <pc:spChg chg="mod">
          <ac:chgData name="Renjie Wang" userId="af5c8d03-9cff-44a7-b1c3-2baff9c62aee" providerId="ADAL" clId="{3337D6A0-A789-104A-B2E4-29F86D527C38}" dt="2023-07-26T19:54:20.099" v="941" actId="1038"/>
          <ac:spMkLst>
            <pc:docMk/>
            <pc:sldMk cId="2693803112" sldId="279"/>
            <ac:spMk id="87"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91"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92" creationId="{00000000-0000-0000-0000-000000000000}"/>
          </ac:spMkLst>
        </pc:spChg>
        <pc:spChg chg="mod">
          <ac:chgData name="Renjie Wang" userId="af5c8d03-9cff-44a7-b1c3-2baff9c62aee" providerId="ADAL" clId="{3337D6A0-A789-104A-B2E4-29F86D527C38}" dt="2023-07-26T20:19:20.282" v="985" actId="1038"/>
          <ac:spMkLst>
            <pc:docMk/>
            <pc:sldMk cId="2693803112" sldId="279"/>
            <ac:spMk id="93" creationId="{00000000-0000-0000-0000-000000000000}"/>
          </ac:spMkLst>
        </pc:spChg>
        <pc:spChg chg="mod">
          <ac:chgData name="Renjie Wang" userId="af5c8d03-9cff-44a7-b1c3-2baff9c62aee" providerId="ADAL" clId="{3337D6A0-A789-104A-B2E4-29F86D527C38}" dt="2023-07-26T19:50:21.011" v="755" actId="1035"/>
          <ac:spMkLst>
            <pc:docMk/>
            <pc:sldMk cId="2693803112" sldId="279"/>
            <ac:spMk id="95" creationId="{00000000-0000-0000-0000-000000000000}"/>
          </ac:spMkLst>
        </pc:spChg>
        <pc:spChg chg="mod">
          <ac:chgData name="Renjie Wang" userId="af5c8d03-9cff-44a7-b1c3-2baff9c62aee" providerId="ADAL" clId="{3337D6A0-A789-104A-B2E4-29F86D527C38}" dt="2023-07-26T19:50:30.388" v="759" actId="1038"/>
          <ac:spMkLst>
            <pc:docMk/>
            <pc:sldMk cId="2693803112" sldId="279"/>
            <ac:spMk id="96"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04" creationId="{00000000-0000-0000-0000-000000000000}"/>
          </ac:spMkLst>
        </pc:spChg>
        <pc:spChg chg="mod">
          <ac:chgData name="Renjie Wang" userId="af5c8d03-9cff-44a7-b1c3-2baff9c62aee" providerId="ADAL" clId="{3337D6A0-A789-104A-B2E4-29F86D527C38}" dt="2023-07-26T19:53:28.846" v="887" actId="167"/>
          <ac:spMkLst>
            <pc:docMk/>
            <pc:sldMk cId="2693803112" sldId="279"/>
            <ac:spMk id="109" creationId="{00000000-0000-0000-0000-000000000000}"/>
          </ac:spMkLst>
        </pc:spChg>
        <pc:spChg chg="mod">
          <ac:chgData name="Renjie Wang" userId="af5c8d03-9cff-44a7-b1c3-2baff9c62aee" providerId="ADAL" clId="{3337D6A0-A789-104A-B2E4-29F86D527C38}" dt="2023-07-26T19:49:37.767" v="714" actId="1037"/>
          <ac:spMkLst>
            <pc:docMk/>
            <pc:sldMk cId="2693803112" sldId="279"/>
            <ac:spMk id="110"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11" creationId="{00000000-0000-0000-0000-000000000000}"/>
          </ac:spMkLst>
        </pc:spChg>
        <pc:spChg chg="mod">
          <ac:chgData name="Renjie Wang" userId="af5c8d03-9cff-44a7-b1c3-2baff9c62aee" providerId="ADAL" clId="{3337D6A0-A789-104A-B2E4-29F86D527C38}" dt="2023-07-26T19:52:36.907" v="878" actId="1037"/>
          <ac:spMkLst>
            <pc:docMk/>
            <pc:sldMk cId="2693803112" sldId="279"/>
            <ac:spMk id="124"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27"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28"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35" creationId="{00000000-0000-0000-0000-000000000000}"/>
          </ac:spMkLst>
        </pc:spChg>
        <pc:grpChg chg="add mod">
          <ac:chgData name="Renjie Wang" userId="af5c8d03-9cff-44a7-b1c3-2baff9c62aee" providerId="ADAL" clId="{3337D6A0-A789-104A-B2E4-29F86D527C38}" dt="2023-07-26T19:22:54.667" v="510" actId="164"/>
          <ac:grpSpMkLst>
            <pc:docMk/>
            <pc:sldMk cId="2693803112" sldId="279"/>
            <ac:grpSpMk id="5" creationId="{583BD45C-7CF4-8D6A-CA29-BE5A724B5876}"/>
          </ac:grpSpMkLst>
        </pc:grpChg>
        <pc:picChg chg="mod">
          <ac:chgData name="Renjie Wang" userId="af5c8d03-9cff-44a7-b1c3-2baff9c62aee" providerId="ADAL" clId="{3337D6A0-A789-104A-B2E4-29F86D527C38}" dt="2023-07-31T21:42:33.636" v="2485" actId="1076"/>
          <ac:picMkLst>
            <pc:docMk/>
            <pc:sldMk cId="2693803112" sldId="279"/>
            <ac:picMk id="8" creationId="{00000000-0000-0000-0000-000000000000}"/>
          </ac:picMkLst>
        </pc:picChg>
        <pc:picChg chg="mod">
          <ac:chgData name="Renjie Wang" userId="af5c8d03-9cff-44a7-b1c3-2baff9c62aee" providerId="ADAL" clId="{3337D6A0-A789-104A-B2E4-29F86D527C38}" dt="2023-07-26T19:22:54.667" v="510" actId="164"/>
          <ac:picMkLst>
            <pc:docMk/>
            <pc:sldMk cId="2693803112" sldId="279"/>
            <ac:picMk id="12" creationId="{00000000-0000-0000-0000-000000000000}"/>
          </ac:picMkLst>
        </pc:picChg>
        <pc:picChg chg="mod">
          <ac:chgData name="Renjie Wang" userId="af5c8d03-9cff-44a7-b1c3-2baff9c62aee" providerId="ADAL" clId="{3337D6A0-A789-104A-B2E4-29F86D527C38}" dt="2023-07-26T19:43:04.020" v="586" actId="14100"/>
          <ac:picMkLst>
            <pc:docMk/>
            <pc:sldMk cId="2693803112" sldId="279"/>
            <ac:picMk id="15" creationId="{00000000-0000-0000-0000-000000000000}"/>
          </ac:picMkLst>
        </pc:picChg>
        <pc:picChg chg="mod">
          <ac:chgData name="Renjie Wang" userId="af5c8d03-9cff-44a7-b1c3-2baff9c62aee" providerId="ADAL" clId="{3337D6A0-A789-104A-B2E4-29F86D527C38}" dt="2023-07-26T19:22:54.667" v="510" actId="164"/>
          <ac:picMkLst>
            <pc:docMk/>
            <pc:sldMk cId="2693803112" sldId="279"/>
            <ac:picMk id="17" creationId="{00000000-0000-0000-0000-000000000000}"/>
          </ac:picMkLst>
        </pc:picChg>
        <pc:picChg chg="mod">
          <ac:chgData name="Renjie Wang" userId="af5c8d03-9cff-44a7-b1c3-2baff9c62aee" providerId="ADAL" clId="{3337D6A0-A789-104A-B2E4-29F86D527C38}" dt="2023-07-26T19:43:12.618" v="588" actId="1076"/>
          <ac:picMkLst>
            <pc:docMk/>
            <pc:sldMk cId="2693803112" sldId="279"/>
            <ac:picMk id="18" creationId="{00000000-0000-0000-0000-000000000000}"/>
          </ac:picMkLst>
        </pc:picChg>
        <pc:picChg chg="mod">
          <ac:chgData name="Renjie Wang" userId="af5c8d03-9cff-44a7-b1c3-2baff9c62aee" providerId="ADAL" clId="{3337D6A0-A789-104A-B2E4-29F86D527C38}" dt="2023-07-26T19:22:54.667" v="510" actId="164"/>
          <ac:picMkLst>
            <pc:docMk/>
            <pc:sldMk cId="2693803112" sldId="279"/>
            <ac:picMk id="20" creationId="{00000000-0000-0000-0000-000000000000}"/>
          </ac:picMkLst>
        </pc:picChg>
        <pc:picChg chg="mod">
          <ac:chgData name="Renjie Wang" userId="af5c8d03-9cff-44a7-b1c3-2baff9c62aee" providerId="ADAL" clId="{3337D6A0-A789-104A-B2E4-29F86D527C38}" dt="2023-07-26T19:22:54.667" v="510" actId="164"/>
          <ac:picMkLst>
            <pc:docMk/>
            <pc:sldMk cId="2693803112" sldId="279"/>
            <ac:picMk id="21" creationId="{00000000-0000-0000-0000-000000000000}"/>
          </ac:picMkLst>
        </pc:picChg>
        <pc:picChg chg="mod">
          <ac:chgData name="Renjie Wang" userId="af5c8d03-9cff-44a7-b1c3-2baff9c62aee" providerId="ADAL" clId="{3337D6A0-A789-104A-B2E4-29F86D527C38}" dt="2023-07-26T20:17:27.593" v="983" actId="1037"/>
          <ac:picMkLst>
            <pc:docMk/>
            <pc:sldMk cId="2693803112" sldId="279"/>
            <ac:picMk id="22" creationId="{00000000-0000-0000-0000-000000000000}"/>
          </ac:picMkLst>
        </pc:picChg>
        <pc:picChg chg="mod">
          <ac:chgData name="Renjie Wang" userId="af5c8d03-9cff-44a7-b1c3-2baff9c62aee" providerId="ADAL" clId="{3337D6A0-A789-104A-B2E4-29F86D527C38}" dt="2023-07-26T19:48:02.575" v="606" actId="1037"/>
          <ac:picMkLst>
            <pc:docMk/>
            <pc:sldMk cId="2693803112" sldId="279"/>
            <ac:picMk id="38" creationId="{00000000-0000-0000-0000-000000000000}"/>
          </ac:picMkLst>
        </pc:picChg>
        <pc:picChg chg="mod">
          <ac:chgData name="Renjie Wang" userId="af5c8d03-9cff-44a7-b1c3-2baff9c62aee" providerId="ADAL" clId="{3337D6A0-A789-104A-B2E4-29F86D527C38}" dt="2023-07-26T20:17:13.044" v="969" actId="1036"/>
          <ac:picMkLst>
            <pc:docMk/>
            <pc:sldMk cId="2693803112" sldId="279"/>
            <ac:picMk id="79" creationId="{00000000-0000-0000-0000-000000000000}"/>
          </ac:picMkLst>
        </pc:picChg>
        <pc:picChg chg="mod">
          <ac:chgData name="Renjie Wang" userId="af5c8d03-9cff-44a7-b1c3-2baff9c62aee" providerId="ADAL" clId="{3337D6A0-A789-104A-B2E4-29F86D527C38}" dt="2023-07-26T19:48:02.575" v="606" actId="1037"/>
          <ac:picMkLst>
            <pc:docMk/>
            <pc:sldMk cId="2693803112" sldId="279"/>
            <ac:picMk id="105" creationId="{00000000-0000-0000-0000-000000000000}"/>
          </ac:picMkLst>
        </pc:picChg>
        <pc:picChg chg="mod">
          <ac:chgData name="Renjie Wang" userId="af5c8d03-9cff-44a7-b1c3-2baff9c62aee" providerId="ADAL" clId="{3337D6A0-A789-104A-B2E4-29F86D527C38}" dt="2023-07-26T19:22:54.667" v="510" actId="164"/>
          <ac:picMkLst>
            <pc:docMk/>
            <pc:sldMk cId="2693803112" sldId="279"/>
            <ac:picMk id="6154" creationId="{00000000-0000-0000-0000-000000000000}"/>
          </ac:picMkLst>
        </pc:picChg>
      </pc:sldChg>
      <pc:sldChg chg="addSp delSp modSp add mod">
        <pc:chgData name="Renjie Wang" userId="af5c8d03-9cff-44a7-b1c3-2baff9c62aee" providerId="ADAL" clId="{3337D6A0-A789-104A-B2E4-29F86D527C38}" dt="2023-07-27T16:27:23.674" v="1904" actId="207"/>
        <pc:sldMkLst>
          <pc:docMk/>
          <pc:sldMk cId="2834137005" sldId="280"/>
        </pc:sldMkLst>
        <pc:spChg chg="add del mod">
          <ac:chgData name="Renjie Wang" userId="af5c8d03-9cff-44a7-b1c3-2baff9c62aee" providerId="ADAL" clId="{3337D6A0-A789-104A-B2E4-29F86D527C38}" dt="2023-07-27T16:27:15.701" v="1901" actId="478"/>
          <ac:spMkLst>
            <pc:docMk/>
            <pc:sldMk cId="2834137005" sldId="280"/>
            <ac:spMk id="7" creationId="{F33D6EA0-7DD1-C9B6-CB46-5919430AEAA4}"/>
          </ac:spMkLst>
        </pc:spChg>
        <pc:picChg chg="mod">
          <ac:chgData name="Renjie Wang" userId="af5c8d03-9cff-44a7-b1c3-2baff9c62aee" providerId="ADAL" clId="{3337D6A0-A789-104A-B2E4-29F86D527C38}" dt="2023-07-27T16:27:23.674" v="1904" actId="207"/>
          <ac:picMkLst>
            <pc:docMk/>
            <pc:sldMk cId="2834137005" sldId="280"/>
            <ac:picMk id="38" creationId="{A7FC0F5D-5E23-B5E8-1E61-E737F43F4C76}"/>
          </ac:picMkLst>
        </pc:picChg>
      </pc:sldChg>
      <pc:sldChg chg="modSp add mod replId">
        <pc:chgData name="Renjie Wang" userId="af5c8d03-9cff-44a7-b1c3-2baff9c62aee" providerId="ADAL" clId="{3337D6A0-A789-104A-B2E4-29F86D527C38}" dt="2023-07-27T17:49:43.305" v="1993" actId="1076"/>
        <pc:sldMkLst>
          <pc:docMk/>
          <pc:sldMk cId="2726086388" sldId="281"/>
        </pc:sldMkLst>
        <pc:spChg chg="mod">
          <ac:chgData name="Renjie Wang" userId="af5c8d03-9cff-44a7-b1c3-2baff9c62aee" providerId="ADAL" clId="{3337D6A0-A789-104A-B2E4-29F86D527C38}" dt="2023-07-27T17:48:15.280" v="1986" actId="1076"/>
          <ac:spMkLst>
            <pc:docMk/>
            <pc:sldMk cId="2726086388" sldId="281"/>
            <ac:spMk id="3" creationId="{32F16C50-A427-CD96-2233-5BD679C69B33}"/>
          </ac:spMkLst>
        </pc:spChg>
        <pc:spChg chg="mod">
          <ac:chgData name="Renjie Wang" userId="af5c8d03-9cff-44a7-b1c3-2baff9c62aee" providerId="ADAL" clId="{3337D6A0-A789-104A-B2E4-29F86D527C38}" dt="2023-07-27T17:46:51.987" v="1946" actId="1076"/>
          <ac:spMkLst>
            <pc:docMk/>
            <pc:sldMk cId="2726086388" sldId="281"/>
            <ac:spMk id="18" creationId="{00000000-0000-0000-0000-000000000000}"/>
          </ac:spMkLst>
        </pc:spChg>
        <pc:spChg chg="mod">
          <ac:chgData name="Renjie Wang" userId="af5c8d03-9cff-44a7-b1c3-2baff9c62aee" providerId="ADAL" clId="{3337D6A0-A789-104A-B2E4-29F86D527C38}" dt="2023-07-27T17:46:51.987" v="1946" actId="1076"/>
          <ac:spMkLst>
            <pc:docMk/>
            <pc:sldMk cId="2726086388" sldId="281"/>
            <ac:spMk id="19" creationId="{00000000-0000-0000-0000-000000000000}"/>
          </ac:spMkLst>
        </pc:spChg>
        <pc:spChg chg="mod">
          <ac:chgData name="Renjie Wang" userId="af5c8d03-9cff-44a7-b1c3-2baff9c62aee" providerId="ADAL" clId="{3337D6A0-A789-104A-B2E4-29F86D527C38}" dt="2023-07-27T17:48:01.913" v="1984" actId="1076"/>
          <ac:spMkLst>
            <pc:docMk/>
            <pc:sldMk cId="2726086388" sldId="281"/>
            <ac:spMk id="24" creationId="{00000000-0000-0000-0000-000000000000}"/>
          </ac:spMkLst>
        </pc:spChg>
        <pc:spChg chg="mod">
          <ac:chgData name="Renjie Wang" userId="af5c8d03-9cff-44a7-b1c3-2baff9c62aee" providerId="ADAL" clId="{3337D6A0-A789-104A-B2E4-29F86D527C38}" dt="2023-07-27T17:46:56.821" v="1947" actId="1076"/>
          <ac:spMkLst>
            <pc:docMk/>
            <pc:sldMk cId="2726086388" sldId="281"/>
            <ac:spMk id="29" creationId="{00000000-0000-0000-0000-000000000000}"/>
          </ac:spMkLst>
        </pc:spChg>
        <pc:spChg chg="mod">
          <ac:chgData name="Renjie Wang" userId="af5c8d03-9cff-44a7-b1c3-2baff9c62aee" providerId="ADAL" clId="{3337D6A0-A789-104A-B2E4-29F86D527C38}" dt="2023-07-27T17:49:43.305" v="1993" actId="1076"/>
          <ac:spMkLst>
            <pc:docMk/>
            <pc:sldMk cId="2726086388" sldId="281"/>
            <ac:spMk id="30" creationId="{00000000-0000-0000-0000-000000000000}"/>
          </ac:spMkLst>
        </pc:spChg>
        <pc:spChg chg="mod">
          <ac:chgData name="Renjie Wang" userId="af5c8d03-9cff-44a7-b1c3-2baff9c62aee" providerId="ADAL" clId="{3337D6A0-A789-104A-B2E4-29F86D527C38}" dt="2023-07-27T17:46:51.987" v="1946" actId="1076"/>
          <ac:spMkLst>
            <pc:docMk/>
            <pc:sldMk cId="2726086388" sldId="281"/>
            <ac:spMk id="31" creationId="{00000000-0000-0000-0000-000000000000}"/>
          </ac:spMkLst>
        </pc:spChg>
        <pc:spChg chg="mod">
          <ac:chgData name="Renjie Wang" userId="af5c8d03-9cff-44a7-b1c3-2baff9c62aee" providerId="ADAL" clId="{3337D6A0-A789-104A-B2E4-29F86D527C38}" dt="2023-07-27T17:46:51.987" v="1946" actId="1076"/>
          <ac:spMkLst>
            <pc:docMk/>
            <pc:sldMk cId="2726086388" sldId="281"/>
            <ac:spMk id="32" creationId="{00000000-0000-0000-0000-000000000000}"/>
          </ac:spMkLst>
        </pc:spChg>
        <pc:spChg chg="mod">
          <ac:chgData name="Renjie Wang" userId="af5c8d03-9cff-44a7-b1c3-2baff9c62aee" providerId="ADAL" clId="{3337D6A0-A789-104A-B2E4-29F86D527C38}" dt="2023-07-27T17:46:51.987" v="1946" actId="1076"/>
          <ac:spMkLst>
            <pc:docMk/>
            <pc:sldMk cId="2726086388" sldId="281"/>
            <ac:spMk id="33" creationId="{00000000-0000-0000-0000-000000000000}"/>
          </ac:spMkLst>
        </pc:spChg>
        <pc:spChg chg="mod">
          <ac:chgData name="Renjie Wang" userId="af5c8d03-9cff-44a7-b1c3-2baff9c62aee" providerId="ADAL" clId="{3337D6A0-A789-104A-B2E4-29F86D527C38}" dt="2023-07-27T17:46:51.987" v="1946" actId="1076"/>
          <ac:spMkLst>
            <pc:docMk/>
            <pc:sldMk cId="2726086388" sldId="281"/>
            <ac:spMk id="34" creationId="{00000000-0000-0000-0000-000000000000}"/>
          </ac:spMkLst>
        </pc:spChg>
        <pc:picChg chg="mod">
          <ac:chgData name="Renjie Wang" userId="af5c8d03-9cff-44a7-b1c3-2baff9c62aee" providerId="ADAL" clId="{3337D6A0-A789-104A-B2E4-29F86D527C38}" dt="2023-07-27T17:48:49.294" v="1992" actId="14100"/>
          <ac:picMkLst>
            <pc:docMk/>
            <pc:sldMk cId="2726086388" sldId="281"/>
            <ac:picMk id="4" creationId="{70B23169-2009-25AE-F1BE-62BB318A0EB0}"/>
          </ac:picMkLst>
        </pc:picChg>
        <pc:picChg chg="mod">
          <ac:chgData name="Renjie Wang" userId="af5c8d03-9cff-44a7-b1c3-2baff9c62aee" providerId="ADAL" clId="{3337D6A0-A789-104A-B2E4-29F86D527C38}" dt="2023-07-27T17:48:20.572" v="1989" actId="1036"/>
          <ac:picMkLst>
            <pc:docMk/>
            <pc:sldMk cId="2726086388" sldId="281"/>
            <ac:picMk id="5" creationId="{08A76783-F748-34FC-5B85-85BF62B3F7CD}"/>
          </ac:picMkLst>
        </pc:picChg>
        <pc:picChg chg="mod">
          <ac:chgData name="Renjie Wang" userId="af5c8d03-9cff-44a7-b1c3-2baff9c62aee" providerId="ADAL" clId="{3337D6A0-A789-104A-B2E4-29F86D527C38}" dt="2023-07-27T17:46:51.987" v="1946" actId="1076"/>
          <ac:picMkLst>
            <pc:docMk/>
            <pc:sldMk cId="2726086388" sldId="281"/>
            <ac:picMk id="6" creationId="{00000000-0000-0000-0000-000000000000}"/>
          </ac:picMkLst>
        </pc:picChg>
        <pc:picChg chg="mod">
          <ac:chgData name="Renjie Wang" userId="af5c8d03-9cff-44a7-b1c3-2baff9c62aee" providerId="ADAL" clId="{3337D6A0-A789-104A-B2E4-29F86D527C38}" dt="2023-07-27T17:46:51.987" v="1946" actId="1076"/>
          <ac:picMkLst>
            <pc:docMk/>
            <pc:sldMk cId="2726086388" sldId="281"/>
            <ac:picMk id="8" creationId="{00000000-0000-0000-0000-000000000000}"/>
          </ac:picMkLst>
        </pc:picChg>
        <pc:picChg chg="mod">
          <ac:chgData name="Renjie Wang" userId="af5c8d03-9cff-44a7-b1c3-2baff9c62aee" providerId="ADAL" clId="{3337D6A0-A789-104A-B2E4-29F86D527C38}" dt="2023-07-27T17:46:51.987" v="1946" actId="1076"/>
          <ac:picMkLst>
            <pc:docMk/>
            <pc:sldMk cId="2726086388" sldId="281"/>
            <ac:picMk id="9" creationId="{00000000-0000-0000-0000-000000000000}"/>
          </ac:picMkLst>
        </pc:picChg>
        <pc:picChg chg="mod">
          <ac:chgData name="Renjie Wang" userId="af5c8d03-9cff-44a7-b1c3-2baff9c62aee" providerId="ADAL" clId="{3337D6A0-A789-104A-B2E4-29F86D527C38}" dt="2023-07-27T17:46:51.987" v="1946" actId="1076"/>
          <ac:picMkLst>
            <pc:docMk/>
            <pc:sldMk cId="2726086388" sldId="281"/>
            <ac:picMk id="10" creationId="{00000000-0000-0000-0000-000000000000}"/>
          </ac:picMkLst>
        </pc:picChg>
        <pc:picChg chg="mod">
          <ac:chgData name="Renjie Wang" userId="af5c8d03-9cff-44a7-b1c3-2baff9c62aee" providerId="ADAL" clId="{3337D6A0-A789-104A-B2E4-29F86D527C38}" dt="2023-07-27T17:46:51.987" v="1946" actId="1076"/>
          <ac:picMkLst>
            <pc:docMk/>
            <pc:sldMk cId="2726086388" sldId="281"/>
            <ac:picMk id="11" creationId="{00000000-0000-0000-0000-000000000000}"/>
          </ac:picMkLst>
        </pc:picChg>
        <pc:picChg chg="mod">
          <ac:chgData name="Renjie Wang" userId="af5c8d03-9cff-44a7-b1c3-2baff9c62aee" providerId="ADAL" clId="{3337D6A0-A789-104A-B2E4-29F86D527C38}" dt="2023-07-27T17:46:51.987" v="1946" actId="1076"/>
          <ac:picMkLst>
            <pc:docMk/>
            <pc:sldMk cId="2726086388" sldId="281"/>
            <ac:picMk id="12" creationId="{00000000-0000-0000-0000-000000000000}"/>
          </ac:picMkLst>
        </pc:picChg>
        <pc:picChg chg="mod">
          <ac:chgData name="Renjie Wang" userId="af5c8d03-9cff-44a7-b1c3-2baff9c62aee" providerId="ADAL" clId="{3337D6A0-A789-104A-B2E4-29F86D527C38}" dt="2023-07-27T17:48:41.113" v="1991" actId="14100"/>
          <ac:picMkLst>
            <pc:docMk/>
            <pc:sldMk cId="2726086388" sldId="281"/>
            <ac:picMk id="13" creationId="{B218C099-8DCB-08CB-0194-981D171E719A}"/>
          </ac:picMkLst>
        </pc:picChg>
      </pc:sldChg>
      <pc:sldChg chg="add replId">
        <pc:chgData name="Renjie Wang" userId="af5c8d03-9cff-44a7-b1c3-2baff9c62aee" providerId="ADAL" clId="{3337D6A0-A789-104A-B2E4-29F86D527C38}" dt="2023-07-27T16:24:08.331" v="1874" actId="2890"/>
        <pc:sldMkLst>
          <pc:docMk/>
          <pc:sldMk cId="3404845031" sldId="282"/>
        </pc:sldMkLst>
      </pc:sldChg>
      <pc:sldChg chg="addSp modSp new mod">
        <pc:chgData name="Renjie Wang" userId="af5c8d03-9cff-44a7-b1c3-2baff9c62aee" providerId="ADAL" clId="{3337D6A0-A789-104A-B2E4-29F86D527C38}" dt="2023-08-01T16:49:38.433" v="2657" actId="732"/>
        <pc:sldMkLst>
          <pc:docMk/>
          <pc:sldMk cId="2287045042" sldId="283"/>
        </pc:sldMkLst>
        <pc:picChg chg="add mod modCrop">
          <ac:chgData name="Renjie Wang" userId="af5c8d03-9cff-44a7-b1c3-2baff9c62aee" providerId="ADAL" clId="{3337D6A0-A789-104A-B2E4-29F86D527C38}" dt="2023-08-01T16:49:38.433" v="2657" actId="732"/>
          <ac:picMkLst>
            <pc:docMk/>
            <pc:sldMk cId="2287045042" sldId="283"/>
            <ac:picMk id="3" creationId="{36EADCBC-29C5-9845-3993-BE8ED208DF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51FB1-0283-431A-BDDE-A627ADDC2C24}" type="datetimeFigureOut">
              <a:rPr lang="zh-CN" altLang="en-US" smtClean="0"/>
              <a:t>2024/10/5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AE1BC-DB78-4248-9753-D62E86E7DCD1}" type="slidenum">
              <a:rPr lang="zh-CN" altLang="en-US" smtClean="0"/>
              <a:t>‹#›</a:t>
            </a:fld>
            <a:endParaRPr lang="zh-CN" altLang="en-US"/>
          </a:p>
        </p:txBody>
      </p:sp>
    </p:spTree>
    <p:extLst>
      <p:ext uri="{BB962C8B-B14F-4D97-AF65-F5344CB8AC3E}">
        <p14:creationId xmlns:p14="http://schemas.microsoft.com/office/powerpoint/2010/main" val="905128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7</a:t>
            </a:fld>
            <a:endParaRPr lang="zh-CN" altLang="en-US"/>
          </a:p>
        </p:txBody>
      </p:sp>
    </p:spTree>
    <p:extLst>
      <p:ext uri="{BB962C8B-B14F-4D97-AF65-F5344CB8AC3E}">
        <p14:creationId xmlns:p14="http://schemas.microsoft.com/office/powerpoint/2010/main" val="895463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we</a:t>
            </a:r>
            <a:r>
              <a:rPr lang="en-US" altLang="zh-CN" baseline="0" dirty="0">
                <a:latin typeface="Arial" panose="020B0604020202020204" pitchFamily="34" charset="0"/>
              </a:rPr>
              <a:t> can further s</a:t>
            </a:r>
            <a:r>
              <a:rPr lang="en-US" altLang="zh-CN" dirty="0">
                <a:latin typeface="Arial" panose="020B0604020202020204" pitchFamily="34" charset="0"/>
              </a:rPr>
              <a:t>implify the operation </a:t>
            </a:r>
            <a:r>
              <a:rPr lang="en-US" altLang="zh-CN" sz="1200" b="0" i="0" kern="1200" dirty="0">
                <a:solidFill>
                  <a:schemeClr val="tx1"/>
                </a:solidFill>
                <a:effectLst/>
                <a:latin typeface="+mn-lt"/>
                <a:ea typeface="+mn-ea"/>
                <a:cs typeface="+mn-cs"/>
              </a:rPr>
              <a:t>procedures</a:t>
            </a:r>
            <a:r>
              <a:rPr lang="en-US" altLang="zh-CN" sz="1200" b="0" i="0" kern="1200" baseline="0" dirty="0">
                <a:solidFill>
                  <a:schemeClr val="tx1"/>
                </a:solidFill>
                <a:effectLst/>
                <a:latin typeface="+mn-lt"/>
                <a:ea typeface="+mn-ea"/>
                <a:cs typeface="+mn-cs"/>
              </a:rPr>
              <a:t> and save </a:t>
            </a:r>
            <a:r>
              <a:rPr lang="en-US" altLang="zh-CN" sz="1200" b="0" i="0" kern="1200" baseline="0" dirty="0" err="1">
                <a:solidFill>
                  <a:schemeClr val="tx1"/>
                </a:solidFill>
                <a:effectLst/>
                <a:latin typeface="+mn-lt"/>
                <a:ea typeface="+mn-ea"/>
                <a:cs typeface="+mn-cs"/>
              </a:rPr>
              <a:t>reagants</a:t>
            </a:r>
            <a:r>
              <a:rPr lang="en-US" altLang="zh-CN" sz="1200" b="0" i="0" kern="1200" baseline="0" dirty="0">
                <a:solidFill>
                  <a:schemeClr val="tx1"/>
                </a:solidFill>
                <a:effectLst/>
                <a:latin typeface="+mn-lt"/>
                <a:ea typeface="+mn-ea"/>
                <a:cs typeface="+mn-cs"/>
              </a:rPr>
              <a:t> by using microfluidic chip for bacteria detection.</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we designed a novel immune microfluidic chip, which is composed of two parts: a glass substrate with </a:t>
            </a:r>
            <a:r>
              <a:rPr lang="en-US" altLang="zh-CN" sz="1200" b="0" i="0" kern="1200" dirty="0" err="1">
                <a:solidFill>
                  <a:schemeClr val="tx1"/>
                </a:solidFill>
                <a:effectLst/>
                <a:latin typeface="+mn-lt"/>
                <a:ea typeface="+mn-ea"/>
                <a:cs typeface="+mn-cs"/>
              </a:rPr>
              <a:t>microchannels</a:t>
            </a:r>
            <a:r>
              <a:rPr lang="en-US" altLang="zh-CN" sz="1200" b="0" i="0" kern="1200" dirty="0">
                <a:solidFill>
                  <a:schemeClr val="tx1"/>
                </a:solidFill>
                <a:effectLst/>
                <a:latin typeface="+mn-lt"/>
                <a:ea typeface="+mn-ea"/>
                <a:cs typeface="+mn-cs"/>
              </a:rPr>
              <a:t> and a cover formed by polydimethylsiloxane (PDMS), The chip has 6 sample channels, 3 mixing zones and 6 detection zones.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Here shows the simulation of the flow field and concentration distribution, Two liquid samples almost had no mixing at the beginning, but after flowing into the mixing zones, two fluid samples Throughly mixed and in the detection zone, the solution</a:t>
            </a:r>
            <a:r>
              <a:rPr lang="en-US" altLang="zh-CN" sz="1200" b="0" i="0" kern="1200" baseline="0" dirty="0">
                <a:solidFill>
                  <a:schemeClr val="tx1"/>
                </a:solidFill>
                <a:effectLst/>
                <a:latin typeface="+mn-lt"/>
                <a:ea typeface="+mn-ea"/>
                <a:cs typeface="+mn-cs"/>
              </a:rPr>
              <a:t> was </a:t>
            </a:r>
            <a:r>
              <a:rPr lang="en-US" altLang="zh-CN" sz="1200" b="0" i="0" kern="1200" dirty="0">
                <a:solidFill>
                  <a:schemeClr val="tx1"/>
                </a:solidFill>
                <a:effectLst/>
                <a:latin typeface="+mn-lt"/>
                <a:ea typeface="+mn-ea"/>
                <a:cs typeface="+mn-cs"/>
              </a:rPr>
              <a:t>equally distributed.</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which</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is </a:t>
            </a:r>
            <a:r>
              <a:rPr lang="en-US" altLang="zh-CN" sz="1200" b="0" i="0" kern="1200" baseline="0" dirty="0" err="1">
                <a:solidFill>
                  <a:schemeClr val="tx1"/>
                </a:solidFill>
                <a:effectLst/>
                <a:latin typeface="+mn-lt"/>
                <a:ea typeface="+mn-ea"/>
                <a:cs typeface="+mn-cs"/>
              </a:rPr>
              <a:t>aoptically</a:t>
            </a:r>
            <a:r>
              <a:rPr lang="en-US" altLang="zh-CN" sz="1200" b="0" i="0" kern="1200" baseline="0" dirty="0">
                <a:solidFill>
                  <a:schemeClr val="tx1"/>
                </a:solidFill>
                <a:effectLst/>
                <a:latin typeface="+mn-lt"/>
                <a:ea typeface="+mn-ea"/>
                <a:cs typeface="+mn-cs"/>
              </a:rPr>
              <a:t> clear, inert, and nontoxic.</a:t>
            </a:r>
          </a:p>
          <a:p>
            <a:endParaRPr lang="en-US" altLang="zh-CN" sz="1200" b="0" i="0" kern="1200" baseline="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 The chip was composed of 12 sample channels, 3 mixing zones and 6 detection zones. Each mixing zone had a length of 5 mm, depth of 50 </a:t>
            </a:r>
            <a:r>
              <a:rPr lang="en-US" altLang="zh-CN" sz="1200" b="0" i="0" kern="1200" dirty="0" err="1">
                <a:solidFill>
                  <a:schemeClr val="tx1"/>
                </a:solidFill>
                <a:effectLst/>
                <a:latin typeface="+mn-lt"/>
                <a:ea typeface="+mn-ea"/>
                <a:cs typeface="+mn-cs"/>
              </a:rPr>
              <a:t>μm</a:t>
            </a:r>
            <a:r>
              <a:rPr lang="en-US" altLang="zh-CN" sz="1200" b="0" i="0" kern="1200" dirty="0">
                <a:solidFill>
                  <a:schemeClr val="tx1"/>
                </a:solidFill>
                <a:effectLst/>
                <a:latin typeface="+mn-lt"/>
                <a:ea typeface="+mn-ea"/>
                <a:cs typeface="+mn-cs"/>
              </a:rPr>
              <a:t>, and width of 300 </a:t>
            </a:r>
            <a:r>
              <a:rPr lang="en-US" altLang="zh-CN" sz="1200" b="0" i="0" kern="1200" dirty="0" err="1">
                <a:solidFill>
                  <a:schemeClr val="tx1"/>
                </a:solidFill>
                <a:effectLst/>
                <a:latin typeface="+mn-lt"/>
                <a:ea typeface="+mn-ea"/>
                <a:cs typeface="+mn-cs"/>
              </a:rPr>
              <a:t>μm</a:t>
            </a:r>
            <a:r>
              <a:rPr lang="en-US" altLang="zh-CN" sz="1200" b="0" i="0" kern="1200" dirty="0">
                <a:solidFill>
                  <a:schemeClr val="tx1"/>
                </a:solidFill>
                <a:effectLst/>
                <a:latin typeface="+mn-lt"/>
                <a:ea typeface="+mn-ea"/>
                <a:cs typeface="+mn-cs"/>
              </a:rPr>
              <a:t>, and internally, there was a double row of stagger baffles whose intervals were 167 </a:t>
            </a:r>
            <a:r>
              <a:rPr lang="en-US" altLang="zh-CN" sz="1200" b="0" i="0" kern="1200" dirty="0" err="1">
                <a:solidFill>
                  <a:schemeClr val="tx1"/>
                </a:solidFill>
                <a:effectLst/>
                <a:latin typeface="+mn-lt"/>
                <a:ea typeface="+mn-ea"/>
                <a:cs typeface="+mn-cs"/>
              </a:rPr>
              <a:t>μm</a:t>
            </a:r>
            <a:r>
              <a:rPr lang="en-US" altLang="zh-CN" sz="1200" b="0" i="0" kern="1200" dirty="0">
                <a:solidFill>
                  <a:schemeClr val="tx1"/>
                </a:solidFill>
                <a:effectLst/>
                <a:latin typeface="+mn-lt"/>
                <a:ea typeface="+mn-ea"/>
                <a:cs typeface="+mn-cs"/>
              </a:rPr>
              <a:t>. The angulation between the baffle and the </a:t>
            </a:r>
            <a:r>
              <a:rPr lang="en-US" altLang="zh-CN" sz="1200" b="0" i="0" kern="1200" dirty="0" err="1">
                <a:solidFill>
                  <a:schemeClr val="tx1"/>
                </a:solidFill>
                <a:effectLst/>
                <a:latin typeface="+mn-lt"/>
                <a:ea typeface="+mn-ea"/>
                <a:cs typeface="+mn-cs"/>
              </a:rPr>
              <a:t>microchannel</a:t>
            </a:r>
            <a:r>
              <a:rPr lang="en-US" altLang="zh-CN" sz="1200" b="0" i="0" kern="1200" dirty="0">
                <a:solidFill>
                  <a:schemeClr val="tx1"/>
                </a:solidFill>
                <a:effectLst/>
                <a:latin typeface="+mn-lt"/>
                <a:ea typeface="+mn-ea"/>
                <a:cs typeface="+mn-cs"/>
              </a:rPr>
              <a:t> was 60°. This the photo of the microfluidic chip, and this is the mixing zone</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 here is the detection zone. Stagger baffles set in the mixing zones could enhance the reaction efficiency and provide appropriate velocity and shear stress, which could increase the chances of specific binding and avoid unnecessary nonspecific adsorption. The uplink and downlink staggered cylindrical columns were incorporated into the reaction zones to block liquid sample, as well as provide deceleration zones to increase the probability of interactions between immune reagents. The mixing effect</a:t>
            </a:r>
            <a:r>
              <a:rPr lang="en-US" altLang="zh-CN" sz="1200" b="0" i="0" kern="1200" baseline="0" dirty="0">
                <a:solidFill>
                  <a:schemeClr val="tx1"/>
                </a:solidFill>
                <a:effectLst/>
                <a:latin typeface="+mn-lt"/>
                <a:ea typeface="+mn-ea"/>
                <a:cs typeface="+mn-cs"/>
              </a:rPr>
              <a:t> simulation was performed using COMSOL multiphasic software.</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 Here shows the simulation photographs of the flow field and concentration distribution. Two liquid samples almost had no mixing at the beginning, but after flowing into the mixing zones, two fluid samples obviously mixed with the help of the baffles. After going through the mixing zone, two fluids mixed completely.  </a:t>
            </a:r>
            <a:r>
              <a:rPr lang="en-US" altLang="zh-CN" sz="1200" b="1" i="0" kern="1200" baseline="0" dirty="0">
                <a:solidFill>
                  <a:schemeClr val="tx1"/>
                </a:solidFill>
                <a:effectLst/>
                <a:latin typeface="+mn-lt"/>
                <a:ea typeface="+mn-ea"/>
                <a:cs typeface="+mn-cs"/>
              </a:rPr>
              <a:t>Throughly mixed and equally distributed.</a:t>
            </a:r>
          </a:p>
          <a:p>
            <a:endParaRPr lang="en-US" altLang="zh-CN" sz="1200" b="1"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Here is the flow field simulation diagram of the detection zone. We can see that because of the blocking of the micro cylinders, the solution equally distributed in the designed zone make it feasible for immune capture.</a:t>
            </a:r>
            <a:endParaRPr lang="zh-CN" altLang="en-US" dirty="0">
              <a:latin typeface="Arial" panose="020B0604020202020204" pitchFamily="34" charset="0"/>
            </a:endParaRPr>
          </a:p>
        </p:txBody>
      </p:sp>
      <p:sp>
        <p:nvSpPr>
          <p:cNvPr id="286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59FB41F-F229-45AA-B3D6-F0BE7E3FFB9B}" type="slidenum">
              <a:rPr lang="en-US" altLang="zh-CN" smtClean="0"/>
              <a:pPr/>
              <a:t>22</a:t>
            </a:fld>
            <a:endParaRPr lang="en-US" altLang="zh-CN"/>
          </a:p>
        </p:txBody>
      </p:sp>
    </p:spTree>
    <p:extLst>
      <p:ext uri="{BB962C8B-B14F-4D97-AF65-F5344CB8AC3E}">
        <p14:creationId xmlns:p14="http://schemas.microsoft.com/office/powerpoint/2010/main" val="2928190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9</a:t>
            </a:fld>
            <a:endParaRPr lang="zh-CN" altLang="en-US"/>
          </a:p>
        </p:txBody>
      </p:sp>
    </p:spTree>
    <p:extLst>
      <p:ext uri="{BB962C8B-B14F-4D97-AF65-F5344CB8AC3E}">
        <p14:creationId xmlns:p14="http://schemas.microsoft.com/office/powerpoint/2010/main" val="572493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10</a:t>
            </a:fld>
            <a:endParaRPr lang="zh-CN" altLang="en-US"/>
          </a:p>
        </p:txBody>
      </p:sp>
    </p:spTree>
    <p:extLst>
      <p:ext uri="{BB962C8B-B14F-4D97-AF65-F5344CB8AC3E}">
        <p14:creationId xmlns:p14="http://schemas.microsoft.com/office/powerpoint/2010/main" val="2146329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11</a:t>
            </a:fld>
            <a:endParaRPr lang="zh-CN" altLang="en-US"/>
          </a:p>
        </p:txBody>
      </p:sp>
    </p:spTree>
    <p:extLst>
      <p:ext uri="{BB962C8B-B14F-4D97-AF65-F5344CB8AC3E}">
        <p14:creationId xmlns:p14="http://schemas.microsoft.com/office/powerpoint/2010/main" val="221354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12</a:t>
            </a:fld>
            <a:endParaRPr lang="zh-CN" altLang="en-US"/>
          </a:p>
        </p:txBody>
      </p:sp>
    </p:spTree>
    <p:extLst>
      <p:ext uri="{BB962C8B-B14F-4D97-AF65-F5344CB8AC3E}">
        <p14:creationId xmlns:p14="http://schemas.microsoft.com/office/powerpoint/2010/main" val="388407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13</a:t>
            </a:fld>
            <a:endParaRPr lang="zh-CN" altLang="en-US"/>
          </a:p>
        </p:txBody>
      </p:sp>
    </p:spTree>
    <p:extLst>
      <p:ext uri="{BB962C8B-B14F-4D97-AF65-F5344CB8AC3E}">
        <p14:creationId xmlns:p14="http://schemas.microsoft.com/office/powerpoint/2010/main" val="350745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14</a:t>
            </a:fld>
            <a:endParaRPr lang="zh-CN" altLang="en-US"/>
          </a:p>
        </p:txBody>
      </p:sp>
    </p:spTree>
    <p:extLst>
      <p:ext uri="{BB962C8B-B14F-4D97-AF65-F5344CB8AC3E}">
        <p14:creationId xmlns:p14="http://schemas.microsoft.com/office/powerpoint/2010/main" val="203867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AE1BC-DB78-4248-9753-D62E86E7DCD1}" type="slidenum">
              <a:rPr lang="zh-CN" altLang="en-US" smtClean="0"/>
              <a:t>15</a:t>
            </a:fld>
            <a:endParaRPr lang="zh-CN" altLang="en-US"/>
          </a:p>
        </p:txBody>
      </p:sp>
    </p:spTree>
    <p:extLst>
      <p:ext uri="{BB962C8B-B14F-4D97-AF65-F5344CB8AC3E}">
        <p14:creationId xmlns:p14="http://schemas.microsoft.com/office/powerpoint/2010/main" val="934658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AE1BC-DB78-4248-9753-D62E86E7DCD1}" type="slidenum">
              <a:rPr lang="zh-CN" altLang="en-US" smtClean="0"/>
              <a:t>18</a:t>
            </a:fld>
            <a:endParaRPr lang="zh-CN" altLang="en-US"/>
          </a:p>
        </p:txBody>
      </p:sp>
    </p:spTree>
    <p:extLst>
      <p:ext uri="{BB962C8B-B14F-4D97-AF65-F5344CB8AC3E}">
        <p14:creationId xmlns:p14="http://schemas.microsoft.com/office/powerpoint/2010/main" val="230917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4762BEA-4AC2-4145-BD09-459D4B619683}" type="datetimeFigureOut">
              <a:rPr lang="zh-CN" altLang="en-US" smtClean="0"/>
              <a:t>2024/10/5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1719976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762BEA-4AC2-4145-BD09-459D4B619683}" type="datetimeFigureOut">
              <a:rPr lang="zh-CN" altLang="en-US" smtClean="0"/>
              <a:t>2024/10/5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757916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762BEA-4AC2-4145-BD09-459D4B619683}" type="datetimeFigureOut">
              <a:rPr lang="zh-CN" altLang="en-US" smtClean="0"/>
              <a:t>2024/10/5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726618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762BEA-4AC2-4145-BD09-459D4B619683}" type="datetimeFigureOut">
              <a:rPr lang="zh-CN" altLang="en-US" smtClean="0"/>
              <a:t>2024/10/5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215349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4762BEA-4AC2-4145-BD09-459D4B619683}" type="datetimeFigureOut">
              <a:rPr lang="zh-CN" altLang="en-US" smtClean="0"/>
              <a:t>2024/10/5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945750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4762BEA-4AC2-4145-BD09-459D4B619683}" type="datetimeFigureOut">
              <a:rPr lang="zh-CN" altLang="en-US" smtClean="0"/>
              <a:t>2024/10/5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229403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4762BEA-4AC2-4145-BD09-459D4B619683}" type="datetimeFigureOut">
              <a:rPr lang="zh-CN" altLang="en-US" smtClean="0"/>
              <a:t>2024/10/5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2813039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4762BEA-4AC2-4145-BD09-459D4B619683}" type="datetimeFigureOut">
              <a:rPr lang="zh-CN" altLang="en-US" smtClean="0"/>
              <a:t>2024/10/5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420650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762BEA-4AC2-4145-BD09-459D4B619683}" type="datetimeFigureOut">
              <a:rPr lang="zh-CN" altLang="en-US" smtClean="0"/>
              <a:t>2024/10/5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2019353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4762BEA-4AC2-4145-BD09-459D4B619683}" type="datetimeFigureOut">
              <a:rPr lang="zh-CN" altLang="en-US" smtClean="0"/>
              <a:t>2024/10/5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941312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4762BEA-4AC2-4145-BD09-459D4B619683}" type="datetimeFigureOut">
              <a:rPr lang="zh-CN" altLang="en-US" smtClean="0"/>
              <a:t>2024/10/5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253082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762BEA-4AC2-4145-BD09-459D4B619683}" type="datetimeFigureOut">
              <a:rPr lang="zh-CN" altLang="en-US" smtClean="0"/>
              <a:t>2024/10/5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3954655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22.jpe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7.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10.png"/><Relationship Id="rId10" Type="http://schemas.microsoft.com/office/2007/relationships/hdphoto" Target="../media/hdphoto1.wdp"/><Relationship Id="rId4" Type="http://schemas.openxmlformats.org/officeDocument/2006/relationships/image" Target="../media/image22.jpeg"/><Relationship Id="rId9" Type="http://schemas.openxmlformats.org/officeDocument/2006/relationships/image" Target="../media/image17.png"/><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7.xml"/><Relationship Id="rId7" Type="http://schemas.openxmlformats.org/officeDocument/2006/relationships/image" Target="../media/image42.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0.xm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33.png"/><Relationship Id="rId12" Type="http://schemas.openxmlformats.org/officeDocument/2006/relationships/image" Target="../media/image49.tiff"/><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48.png"/><Relationship Id="rId5" Type="http://schemas.openxmlformats.org/officeDocument/2006/relationships/image" Target="../media/image31.png"/><Relationship Id="rId15" Type="http://schemas.openxmlformats.org/officeDocument/2006/relationships/image" Target="../media/image52.tif"/><Relationship Id="rId10" Type="http://schemas.openxmlformats.org/officeDocument/2006/relationships/image" Target="../media/image36.png"/><Relationship Id="rId4" Type="http://schemas.openxmlformats.org/officeDocument/2006/relationships/image" Target="../media/image47.png"/><Relationship Id="rId9" Type="http://schemas.openxmlformats.org/officeDocument/2006/relationships/image" Target="../media/image35.png"/><Relationship Id="rId14" Type="http://schemas.openxmlformats.org/officeDocument/2006/relationships/image" Target="../media/image51.tiff"/></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3.jpe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7.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4673" y="152245"/>
            <a:ext cx="4801517" cy="1815882"/>
          </a:xfrm>
          <a:prstGeom prst="rect">
            <a:avLst/>
          </a:prstGeom>
        </p:spPr>
        <p:txBody>
          <a:bodyPr wrap="square">
            <a:spAutoFit/>
          </a:bodyPr>
          <a:lstStyle/>
          <a:p>
            <a:pPr>
              <a:spcAft>
                <a:spcPts val="0"/>
              </a:spcAft>
            </a:pPr>
            <a:r>
              <a:rPr lang="en-US" altLang="zh-CN" sz="2800" kern="100" dirty="0">
                <a:solidFill>
                  <a:srgbClr val="FF6600"/>
                </a:solidFill>
                <a:latin typeface="Tahoma" panose="020B0604030504040204" pitchFamily="34" charset="0"/>
                <a:ea typeface="Tahoma" panose="020B0604030504040204" pitchFamily="34" charset="0"/>
                <a:cs typeface="Tahoma" panose="020B0604030504040204" pitchFamily="34" charset="0"/>
              </a:rPr>
              <a:t>Biochemical Analysis Sensing Exploration and Development Laboratory  (BASED-Lab)</a:t>
            </a:r>
            <a:endParaRPr lang="zh-CN" altLang="zh-CN" sz="2800" kern="100" dirty="0">
              <a:solidFill>
                <a:srgbClr val="FF6600"/>
              </a:solidFill>
              <a:latin typeface="Tahoma" panose="020B0604030504040204" pitchFamily="34" charset="0"/>
              <a:cs typeface="Tahoma" panose="020B0604030504040204" pitchFamily="34" charset="0"/>
            </a:endParaRPr>
          </a:p>
        </p:txBody>
      </p:sp>
      <p:sp>
        <p:nvSpPr>
          <p:cNvPr id="7" name="矩形 6"/>
          <p:cNvSpPr/>
          <p:nvPr/>
        </p:nvSpPr>
        <p:spPr>
          <a:xfrm>
            <a:off x="9119786" y="2637557"/>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8" name="矩形 7"/>
          <p:cNvSpPr/>
          <p:nvPr/>
        </p:nvSpPr>
        <p:spPr>
          <a:xfrm>
            <a:off x="201823" y="2228695"/>
            <a:ext cx="4801517" cy="1384995"/>
          </a:xfrm>
          <a:prstGeom prst="rect">
            <a:avLst/>
          </a:prstGeom>
        </p:spPr>
        <p:txBody>
          <a:bodyPr wrap="square">
            <a:spAutoFit/>
          </a:bodyPr>
          <a:lstStyle/>
          <a:p>
            <a:pPr>
              <a:spcAft>
                <a:spcPts val="0"/>
              </a:spcAft>
            </a:pPr>
            <a:r>
              <a:rPr lang="en-US" altLang="zh-CN" sz="2800" kern="100" dirty="0">
                <a:solidFill>
                  <a:srgbClr val="FF6600"/>
                </a:solidFill>
                <a:latin typeface="华文仿宋" panose="02010600040101010101" pitchFamily="2" charset="-122"/>
                <a:ea typeface="华文仿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仿宋" panose="02010600040101010101" pitchFamily="2" charset="-122"/>
              <a:ea typeface="华文仿宋" panose="02010600040101010101" pitchFamily="2" charset="-122"/>
              <a:cs typeface="Tahoma" panose="020B0604030504040204" pitchFamily="34" charset="0"/>
            </a:endParaRPr>
          </a:p>
        </p:txBody>
      </p:sp>
      <p:sp>
        <p:nvSpPr>
          <p:cNvPr id="9" name="矩形 8"/>
          <p:cNvSpPr/>
          <p:nvPr/>
        </p:nvSpPr>
        <p:spPr>
          <a:xfrm>
            <a:off x="4621962" y="1847381"/>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0" name="矩形 9"/>
          <p:cNvSpPr/>
          <p:nvPr/>
        </p:nvSpPr>
        <p:spPr>
          <a:xfrm>
            <a:off x="9999107" y="2313164"/>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1" name="矩形 10"/>
          <p:cNvSpPr/>
          <p:nvPr/>
        </p:nvSpPr>
        <p:spPr>
          <a:xfrm>
            <a:off x="9745867" y="2228695"/>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2" name="矩形 11"/>
          <p:cNvSpPr/>
          <p:nvPr/>
        </p:nvSpPr>
        <p:spPr>
          <a:xfrm>
            <a:off x="10017736" y="1950552"/>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13" name="矩形 12"/>
          <p:cNvSpPr/>
          <p:nvPr/>
        </p:nvSpPr>
        <p:spPr>
          <a:xfrm>
            <a:off x="-53631" y="3712907"/>
            <a:ext cx="5480510" cy="1384995"/>
          </a:xfrm>
          <a:prstGeom prst="rect">
            <a:avLst/>
          </a:prstGeom>
        </p:spPr>
        <p:txBody>
          <a:bodyPr wrap="square">
            <a:spAutoFit/>
          </a:bodyPr>
          <a:lstStyle/>
          <a:p>
            <a:pPr>
              <a:spcAft>
                <a:spcPts val="0"/>
              </a:spcAft>
            </a:pPr>
            <a:r>
              <a:rPr lang="en-US" altLang="zh-CN" sz="2800" kern="100" dirty="0">
                <a:solidFill>
                  <a:srgbClr val="FF6600"/>
                </a:solidFill>
                <a:latin typeface="Tw Cen MT Condensed Extra Bold" panose="020B0803020202020204" pitchFamily="34" charset="0"/>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Tw Cen MT Condensed Extra Bold" panose="020B0803020202020204" pitchFamily="34" charset="0"/>
              <a:ea typeface="华文中宋" panose="02010600040101010101" pitchFamily="2" charset="-122"/>
              <a:cs typeface="Tahoma" panose="020B0604030504040204" pitchFamily="34" charset="0"/>
            </a:endParaRPr>
          </a:p>
        </p:txBody>
      </p:sp>
      <p:sp>
        <p:nvSpPr>
          <p:cNvPr id="16" name="矩形 15"/>
          <p:cNvSpPr/>
          <p:nvPr/>
        </p:nvSpPr>
        <p:spPr>
          <a:xfrm>
            <a:off x="964740" y="5197119"/>
            <a:ext cx="3275682" cy="923330"/>
          </a:xfrm>
          <a:prstGeom prst="rect">
            <a:avLst/>
          </a:prstGeom>
        </p:spPr>
        <p:txBody>
          <a:bodyPr wrap="square">
            <a:spAutoFit/>
          </a:bodyPr>
          <a:lstStyle/>
          <a:p>
            <a:pPr>
              <a:spcAft>
                <a:spcPts val="0"/>
              </a:spcAft>
            </a:pPr>
            <a:r>
              <a:rPr lang="en-US" altLang="zh-CN" kern="100" dirty="0">
                <a:solidFill>
                  <a:srgbClr val="FF6600"/>
                </a:solidFill>
                <a:latin typeface="Impact" panose="020B0806030902050204" pitchFamily="34" charset="0"/>
                <a:ea typeface="华文中宋" panose="02010600040101010101" pitchFamily="2" charset="-122"/>
                <a:cs typeface="Tahoma" panose="020B0604030504040204" pitchFamily="34" charset="0"/>
              </a:rPr>
              <a:t>Biochemical Analysis Sensing Exploration and Development Laboratory  (BASED-Lab)</a:t>
            </a:r>
            <a:endParaRPr lang="zh-CN" altLang="zh-CN" kern="100" dirty="0">
              <a:solidFill>
                <a:srgbClr val="FF6600"/>
              </a:solidFill>
              <a:latin typeface="Impact" panose="020B0806030902050204" pitchFamily="34" charset="0"/>
              <a:ea typeface="华文中宋" panose="02010600040101010101" pitchFamily="2" charset="-122"/>
              <a:cs typeface="Tahoma" panose="020B0604030504040204" pitchFamily="34" charset="0"/>
            </a:endParaRPr>
          </a:p>
        </p:txBody>
      </p:sp>
    </p:spTree>
    <p:extLst>
      <p:ext uri="{BB962C8B-B14F-4D97-AF65-F5344CB8AC3E}">
        <p14:creationId xmlns:p14="http://schemas.microsoft.com/office/powerpoint/2010/main" val="1951454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134"/>
          <p:cNvSpPr/>
          <p:nvPr/>
        </p:nvSpPr>
        <p:spPr>
          <a:xfrm>
            <a:off x="8784325" y="3244491"/>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58136" y="3243334"/>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7043732" y="3255386"/>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同心圆 52"/>
          <p:cNvSpPr/>
          <p:nvPr/>
        </p:nvSpPr>
        <p:spPr>
          <a:xfrm>
            <a:off x="3453035" y="4264382"/>
            <a:ext cx="1644102" cy="1270696"/>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7" name="矩形 126"/>
          <p:cNvSpPr/>
          <p:nvPr/>
        </p:nvSpPr>
        <p:spPr>
          <a:xfrm>
            <a:off x="5236916" y="3255385"/>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缺角矩形 75"/>
          <p:cNvSpPr/>
          <p:nvPr/>
        </p:nvSpPr>
        <p:spPr>
          <a:xfrm>
            <a:off x="5239679"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缺角矩形 74"/>
          <p:cNvSpPr/>
          <p:nvPr/>
        </p:nvSpPr>
        <p:spPr>
          <a:xfrm>
            <a:off x="7023421"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p:cNvSpPr/>
          <p:nvPr/>
        </p:nvSpPr>
        <p:spPr>
          <a:xfrm>
            <a:off x="3458136" y="1867781"/>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980725" y="3395412"/>
            <a:ext cx="177965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Electrochemistry</a:t>
            </a:r>
          </a:p>
        </p:txBody>
      </p:sp>
      <p:sp>
        <p:nvSpPr>
          <p:cNvPr id="14" name="矩形 13"/>
          <p:cNvSpPr/>
          <p:nvPr/>
        </p:nvSpPr>
        <p:spPr>
          <a:xfrm>
            <a:off x="7463864" y="4648086"/>
            <a:ext cx="963725"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Bacteria</a:t>
            </a:r>
          </a:p>
        </p:txBody>
      </p:sp>
      <p:sp>
        <p:nvSpPr>
          <p:cNvPr id="26" name="矩形 25"/>
          <p:cNvSpPr/>
          <p:nvPr/>
        </p:nvSpPr>
        <p:spPr>
          <a:xfrm>
            <a:off x="3477761" y="3287691"/>
            <a:ext cx="1606718" cy="523220"/>
          </a:xfrm>
          <a:prstGeom prst="rect">
            <a:avLst/>
          </a:prstGeom>
        </p:spPr>
        <p:txBody>
          <a:bodyPr wrap="square">
            <a:spAutoFit/>
          </a:bodyPr>
          <a:lstStyle/>
          <a:p>
            <a:pPr algn="ctr"/>
            <a:r>
              <a:rPr lang="en-US" altLang="zh-CN" sz="1400" b="1" dirty="0">
                <a:solidFill>
                  <a:srgbClr val="333333"/>
                </a:solidFill>
                <a:latin typeface="Georgia" panose="02040502050405020303" pitchFamily="18" charset="0"/>
              </a:rPr>
              <a:t>Optical spectroscopy</a:t>
            </a:r>
          </a:p>
        </p:txBody>
      </p:sp>
      <p:sp>
        <p:nvSpPr>
          <p:cNvPr id="32" name="矩形 31"/>
          <p:cNvSpPr/>
          <p:nvPr/>
        </p:nvSpPr>
        <p:spPr>
          <a:xfrm>
            <a:off x="3577597" y="2078746"/>
            <a:ext cx="1386918"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Nanosensors</a:t>
            </a:r>
          </a:p>
        </p:txBody>
      </p:sp>
      <p:sp>
        <p:nvSpPr>
          <p:cNvPr id="35" name="矩形 34"/>
          <p:cNvSpPr/>
          <p:nvPr/>
        </p:nvSpPr>
        <p:spPr>
          <a:xfrm>
            <a:off x="5397797" y="2104048"/>
            <a:ext cx="1378904"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Microfluidic </a:t>
            </a:r>
          </a:p>
          <a:p>
            <a:pPr algn="ctr"/>
            <a:r>
              <a:rPr lang="en-US" altLang="zh-CN" sz="1400" b="1" dirty="0">
                <a:solidFill>
                  <a:srgbClr val="333333"/>
                </a:solidFill>
                <a:latin typeface="Georgia" panose="02040502050405020303" pitchFamily="18" charset="0"/>
              </a:rPr>
              <a:t>chip</a:t>
            </a:r>
          </a:p>
        </p:txBody>
      </p:sp>
      <p:sp>
        <p:nvSpPr>
          <p:cNvPr id="2" name="灯片编号占位符 1"/>
          <p:cNvSpPr>
            <a:spLocks noGrp="1"/>
          </p:cNvSpPr>
          <p:nvPr>
            <p:ph type="sldNum" sz="quarter" idx="12"/>
          </p:nvPr>
        </p:nvSpPr>
        <p:spPr>
          <a:xfrm>
            <a:off x="11795927" y="6451189"/>
            <a:ext cx="396073" cy="365125"/>
          </a:xfrm>
        </p:spPr>
        <p:txBody>
          <a:bodyPr/>
          <a:lstStyle/>
          <a:p>
            <a:fld id="{B2A7D332-EA39-4DA8-B669-4DC7B2E56780}" type="slidenum">
              <a:rPr lang="zh-CN" altLang="en-US" sz="1600" smtClean="0"/>
              <a:t>10</a:t>
            </a:fld>
            <a:endParaRPr lang="zh-CN" altLang="en-US" sz="1600" dirty="0"/>
          </a:p>
        </p:txBody>
      </p:sp>
      <p:pic>
        <p:nvPicPr>
          <p:cNvPr id="6154" name="Picture 10" descr="Fluorescence markers for advanced microscopy From photophysics to biology –  2022 – April 10-15 2022, Les Houches, Fr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5402" y="3864200"/>
            <a:ext cx="599368" cy="210133"/>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p:cNvSpPr/>
          <p:nvPr/>
        </p:nvSpPr>
        <p:spPr>
          <a:xfrm>
            <a:off x="5631367" y="5135844"/>
            <a:ext cx="1127665" cy="307777"/>
          </a:xfrm>
          <a:prstGeom prst="rect">
            <a:avLst/>
          </a:prstGeom>
        </p:spPr>
        <p:txBody>
          <a:bodyPr wrap="square">
            <a:spAutoFit/>
          </a:bodyPr>
          <a:lstStyle/>
          <a:p>
            <a:pPr>
              <a:spcAft>
                <a:spcPts val="0"/>
              </a:spcAft>
            </a:pPr>
            <a:r>
              <a:rPr lang="en-US"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68" name="矩形 67"/>
          <p:cNvSpPr/>
          <p:nvPr/>
        </p:nvSpPr>
        <p:spPr>
          <a:xfrm>
            <a:off x="7129604" y="2083380"/>
            <a:ext cx="1484702"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Paper sensors</a:t>
            </a:r>
          </a:p>
        </p:txBody>
      </p:sp>
      <p:pic>
        <p:nvPicPr>
          <p:cNvPr id="79" name="图片 78"/>
          <p:cNvPicPr>
            <a:picLocks noChangeAspect="1"/>
          </p:cNvPicPr>
          <p:nvPr/>
        </p:nvPicPr>
        <p:blipFill rotWithShape="1">
          <a:blip r:embed="rId4"/>
          <a:srcRect l="50443" t="20006" r="-1314" b="19930"/>
          <a:stretch/>
        </p:blipFill>
        <p:spPr>
          <a:xfrm>
            <a:off x="5801429" y="3800104"/>
            <a:ext cx="402141" cy="273116"/>
          </a:xfrm>
          <a:prstGeom prst="ellipse">
            <a:avLst/>
          </a:prstGeom>
        </p:spPr>
      </p:pic>
      <p:sp>
        <p:nvSpPr>
          <p:cNvPr id="104" name="矩形 103"/>
          <p:cNvSpPr/>
          <p:nvPr/>
        </p:nvSpPr>
        <p:spPr>
          <a:xfrm>
            <a:off x="5352156" y="3362161"/>
            <a:ext cx="143981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Raman/SERS</a:t>
            </a:r>
          </a:p>
        </p:txBody>
      </p:sp>
      <p:sp>
        <p:nvSpPr>
          <p:cNvPr id="23" name="同心圆 22"/>
          <p:cNvSpPr/>
          <p:nvPr/>
        </p:nvSpPr>
        <p:spPr>
          <a:xfrm>
            <a:off x="8989418" y="4300526"/>
            <a:ext cx="1472554" cy="1190756"/>
          </a:xfrm>
          <a:prstGeom prst="donut">
            <a:avLst>
              <a:gd name="adj" fmla="val 691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梯形 32"/>
          <p:cNvSpPr/>
          <p:nvPr/>
        </p:nvSpPr>
        <p:spPr>
          <a:xfrm rot="5400000">
            <a:off x="9044116" y="4765004"/>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rot="11526603">
            <a:off x="9833986" y="4359283"/>
            <a:ext cx="19387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同心圆 90"/>
          <p:cNvSpPr/>
          <p:nvPr/>
        </p:nvSpPr>
        <p:spPr>
          <a:xfrm>
            <a:off x="5250934" y="4241853"/>
            <a:ext cx="1690769" cy="1365215"/>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梯形 91"/>
          <p:cNvSpPr/>
          <p:nvPr/>
        </p:nvSpPr>
        <p:spPr>
          <a:xfrm rot="3064199">
            <a:off x="5348347" y="4664088"/>
            <a:ext cx="27145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6627061" y="4734321"/>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333305" y="4645284"/>
            <a:ext cx="1584088" cy="523220"/>
          </a:xfrm>
          <a:prstGeom prst="rect">
            <a:avLst/>
          </a:prstGeom>
        </p:spPr>
        <p:txBody>
          <a:bodyPr wrap="none">
            <a:spAutoFit/>
          </a:bodyPr>
          <a:lstStyle/>
          <a:p>
            <a:r>
              <a:rPr lang="en-US" altLang="zh-CN" sz="1400" b="1" dirty="0">
                <a:solidFill>
                  <a:srgbClr val="333333"/>
                </a:solidFill>
                <a:latin typeface="Georgia" panose="02040502050405020303" pitchFamily="18" charset="0"/>
              </a:rPr>
              <a:t>Environmental</a:t>
            </a:r>
          </a:p>
          <a:p>
            <a:r>
              <a:rPr lang="en-US" altLang="zh-CN" sz="1400" b="1" dirty="0">
                <a:solidFill>
                  <a:srgbClr val="333333"/>
                </a:solidFill>
                <a:latin typeface="Georgia" panose="02040502050405020303" pitchFamily="18" charset="0"/>
              </a:rPr>
              <a:t>       pollutant</a:t>
            </a:r>
            <a:endParaRPr lang="zh-CN" altLang="en-US" sz="1400" b="1" dirty="0">
              <a:solidFill>
                <a:srgbClr val="333333"/>
              </a:solidFill>
              <a:latin typeface="Georgia" panose="02040502050405020303" pitchFamily="18" charset="0"/>
            </a:endParaRPr>
          </a:p>
        </p:txBody>
      </p:sp>
      <p:sp>
        <p:nvSpPr>
          <p:cNvPr id="95" name="梯形 94"/>
          <p:cNvSpPr/>
          <p:nvPr/>
        </p:nvSpPr>
        <p:spPr>
          <a:xfrm rot="11907505">
            <a:off x="3745547" y="4457323"/>
            <a:ext cx="181295" cy="206863"/>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rot="11907505">
            <a:off x="4626883" y="5181979"/>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rotWithShape="1">
          <a:blip r:embed="rId5"/>
          <a:srcRect l="61980" t="8737" r="25995" b="73718"/>
          <a:stretch/>
        </p:blipFill>
        <p:spPr>
          <a:xfrm>
            <a:off x="9693544" y="5033666"/>
            <a:ext cx="311991" cy="256018"/>
          </a:xfrm>
          <a:prstGeom prst="rect">
            <a:avLst/>
          </a:prstGeom>
        </p:spPr>
      </p:pic>
      <p:sp>
        <p:nvSpPr>
          <p:cNvPr id="109" name="同心圆 108"/>
          <p:cNvSpPr/>
          <p:nvPr/>
        </p:nvSpPr>
        <p:spPr>
          <a:xfrm>
            <a:off x="7196118" y="4256730"/>
            <a:ext cx="1472554" cy="1278348"/>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梯形 109"/>
          <p:cNvSpPr/>
          <p:nvPr/>
        </p:nvSpPr>
        <p:spPr>
          <a:xfrm rot="5400000">
            <a:off x="7287256" y="4845239"/>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110"/>
          <p:cNvSpPr/>
          <p:nvPr/>
        </p:nvSpPr>
        <p:spPr>
          <a:xfrm rot="12843128">
            <a:off x="8164300" y="4403078"/>
            <a:ext cx="18582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3650890" y="4611311"/>
            <a:ext cx="1237839"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Electrolyte </a:t>
            </a:r>
          </a:p>
          <a:p>
            <a:pPr algn="ctr"/>
            <a:r>
              <a:rPr lang="en-US" altLang="zh-CN" sz="1400" b="1" dirty="0">
                <a:solidFill>
                  <a:srgbClr val="333333"/>
                </a:solidFill>
                <a:latin typeface="Georgia" panose="02040502050405020303" pitchFamily="18" charset="0"/>
              </a:rPr>
              <a:t>Ions</a:t>
            </a:r>
          </a:p>
        </p:txBody>
      </p:sp>
      <p:pic>
        <p:nvPicPr>
          <p:cNvPr id="38" name="图片 37"/>
          <p:cNvPicPr>
            <a:picLocks noChangeAspect="1"/>
          </p:cNvPicPr>
          <p:nvPr/>
        </p:nvPicPr>
        <p:blipFill rotWithShape="1">
          <a:blip r:embed="rId5"/>
          <a:srcRect l="60583" t="38763" r="29519" b="45082"/>
          <a:stretch/>
        </p:blipFill>
        <p:spPr>
          <a:xfrm rot="1543173">
            <a:off x="9330966" y="4958359"/>
            <a:ext cx="364146" cy="334267"/>
          </a:xfrm>
          <a:prstGeom prst="rect">
            <a:avLst/>
          </a:prstGeom>
        </p:spPr>
      </p:pic>
      <p:sp>
        <p:nvSpPr>
          <p:cNvPr id="55" name="矩形 54"/>
          <p:cNvSpPr/>
          <p:nvPr/>
        </p:nvSpPr>
        <p:spPr>
          <a:xfrm>
            <a:off x="1717859" y="2191376"/>
            <a:ext cx="1685077" cy="3293209"/>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Platform</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Technology</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Target</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p:txBody>
      </p:sp>
      <p:sp>
        <p:nvSpPr>
          <p:cNvPr id="57" name="矩形 56"/>
          <p:cNvSpPr/>
          <p:nvPr/>
        </p:nvSpPr>
        <p:spPr>
          <a:xfrm>
            <a:off x="103554" y="2095495"/>
            <a:ext cx="1449436" cy="2400657"/>
          </a:xfrm>
          <a:prstGeom prst="rect">
            <a:avLst/>
          </a:prstGeom>
        </p:spPr>
        <p:txBody>
          <a:bodyPr wrap="none">
            <a:spAutoFit/>
          </a:bodyPr>
          <a:lstStyle/>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Research</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News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Publications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Personal</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Opening</a:t>
            </a:r>
          </a:p>
        </p:txBody>
      </p:sp>
      <p:sp>
        <p:nvSpPr>
          <p:cNvPr id="61" name="矩形 60"/>
          <p:cNvSpPr/>
          <p:nvPr/>
        </p:nvSpPr>
        <p:spPr>
          <a:xfrm>
            <a:off x="565926" y="1240266"/>
            <a:ext cx="7696215" cy="400110"/>
          </a:xfrm>
          <a:prstGeom prst="rect">
            <a:avLst/>
          </a:prstGeom>
        </p:spPr>
        <p:txBody>
          <a:bodyPr wrap="square">
            <a:spAutoFit/>
          </a:bodyPr>
          <a:lstStyle/>
          <a:p>
            <a:pPr>
              <a:spcAft>
                <a:spcPts val="0"/>
              </a:spcAft>
            </a:pPr>
            <a:r>
              <a:rPr lang="en-US" altLang="zh-CN" sz="2000" b="1"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rPr>
              <a:t>Chemical Sensing: Analysis, Exploring, and Development</a:t>
            </a:r>
            <a:endParaRPr lang="zh-CN" altLang="zh-CN" sz="2000" b="1"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endParaRPr>
          </a:p>
        </p:txBody>
      </p:sp>
      <p:pic>
        <p:nvPicPr>
          <p:cNvPr id="8" name="图片 7"/>
          <p:cNvPicPr>
            <a:picLocks noChangeAspect="1"/>
          </p:cNvPicPr>
          <p:nvPr/>
        </p:nvPicPr>
        <p:blipFill>
          <a:blip r:embed="rId6"/>
          <a:stretch>
            <a:fillRect/>
          </a:stretch>
        </p:blipFill>
        <p:spPr>
          <a:xfrm>
            <a:off x="9068867" y="728296"/>
            <a:ext cx="1152967" cy="739148"/>
          </a:xfrm>
          <a:prstGeom prst="rect">
            <a:avLst/>
          </a:prstGeom>
        </p:spPr>
      </p:pic>
      <p:sp>
        <p:nvSpPr>
          <p:cNvPr id="9" name="矩形 8"/>
          <p:cNvSpPr/>
          <p:nvPr/>
        </p:nvSpPr>
        <p:spPr>
          <a:xfrm>
            <a:off x="1705525" y="1804711"/>
            <a:ext cx="8996091" cy="3938864"/>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82192" y="605487"/>
            <a:ext cx="3815468" cy="646331"/>
          </a:xfrm>
          <a:prstGeom prst="rect">
            <a:avLst/>
          </a:prstGeom>
          <a:noFill/>
        </p:spPr>
        <p:txBody>
          <a:bodyPr wrap="none" lIns="91440" tIns="45720" rIns="91440" bIns="45720">
            <a:spAutoFit/>
          </a:bodyPr>
          <a:lstStyle/>
          <a:p>
            <a:pPr algn="ctr"/>
            <a:r>
              <a:rPr lang="en-US" altLang="zh-CN" sz="3600" b="0" kern="100" cap="none" spc="0" dirty="0">
                <a:ln w="0"/>
                <a:solidFill>
                  <a:srgbClr val="C00000"/>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Tahoma" panose="020B0604030504040204" pitchFamily="34" charset="0"/>
              </a:rPr>
              <a:t>ChemSense Lab</a:t>
            </a:r>
            <a:endParaRPr lang="zh-CN" altLang="en-US" sz="3600" b="0" cap="none" spc="0" dirty="0">
              <a:ln w="0"/>
              <a:solidFill>
                <a:srgbClr val="C00000"/>
              </a:solidFill>
              <a:effectLst>
                <a:reflection blurRad="6350" stA="53000" endA="300" endPos="35500" dir="5400000" sy="-90000" algn="bl" rotWithShape="0"/>
              </a:effectLst>
            </a:endParaRPr>
          </a:p>
        </p:txBody>
      </p:sp>
      <p:sp>
        <p:nvSpPr>
          <p:cNvPr id="4" name="矩形 3"/>
          <p:cNvSpPr/>
          <p:nvPr/>
        </p:nvSpPr>
        <p:spPr>
          <a:xfrm>
            <a:off x="598458" y="610912"/>
            <a:ext cx="3815468" cy="646331"/>
          </a:xfrm>
          <a:prstGeom prst="rect">
            <a:avLst/>
          </a:prstGeom>
        </p:spPr>
        <p:txBody>
          <a:bodyPr wrap="none">
            <a:spAutoFit/>
          </a:bodyPr>
          <a:lstStyle/>
          <a:p>
            <a:r>
              <a:rPr lang="en-US" altLang="zh-CN" sz="3600"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rPr>
              <a:t>ChemSense Lab</a:t>
            </a:r>
            <a:endParaRPr lang="zh-CN" altLang="en-US" sz="3600"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56" name="缺角矩形 55"/>
          <p:cNvSpPr/>
          <p:nvPr/>
        </p:nvSpPr>
        <p:spPr>
          <a:xfrm>
            <a:off x="8784325" y="185697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stretch>
            <a:fillRect/>
          </a:stretch>
        </p:blipFill>
        <p:spPr>
          <a:xfrm>
            <a:off x="3997996" y="2636218"/>
            <a:ext cx="468003" cy="300615"/>
          </a:xfrm>
          <a:prstGeom prst="rect">
            <a:avLst/>
          </a:prstGeom>
        </p:spPr>
      </p:pic>
      <p:pic>
        <p:nvPicPr>
          <p:cNvPr id="15" name="图片 14"/>
          <p:cNvPicPr>
            <a:picLocks noChangeAspect="1"/>
          </p:cNvPicPr>
          <p:nvPr/>
        </p:nvPicPr>
        <p:blipFill rotWithShape="1">
          <a:blip r:embed="rId8" cstate="print">
            <a:extLst>
              <a:ext uri="{28A0092B-C50C-407E-A947-70E740481C1C}">
                <a14:useLocalDpi xmlns:a14="http://schemas.microsoft.com/office/drawing/2010/main" val="0"/>
              </a:ext>
            </a:extLst>
          </a:blip>
          <a:srcRect l="35624" t="39201" r="48524" b="38809"/>
          <a:stretch/>
        </p:blipFill>
        <p:spPr>
          <a:xfrm>
            <a:off x="7636619" y="3712624"/>
            <a:ext cx="370040" cy="384991"/>
          </a:xfrm>
          <a:prstGeom prst="rect">
            <a:avLst/>
          </a:prstGeom>
        </p:spPr>
      </p:pic>
      <p:pic>
        <p:nvPicPr>
          <p:cNvPr id="17" name="图片 16"/>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21500" b="78333" l="7875" r="92250"/>
                    </a14:imgEffect>
                  </a14:imgLayer>
                </a14:imgProps>
              </a:ext>
              <a:ext uri="{28A0092B-C50C-407E-A947-70E740481C1C}">
                <a14:useLocalDpi xmlns:a14="http://schemas.microsoft.com/office/drawing/2010/main" val="0"/>
              </a:ext>
            </a:extLst>
          </a:blip>
          <a:srcRect l="7330" t="20752" r="7444" b="22829"/>
          <a:stretch/>
        </p:blipFill>
        <p:spPr>
          <a:xfrm>
            <a:off x="7504853" y="2643192"/>
            <a:ext cx="633572" cy="314564"/>
          </a:xfrm>
          <a:prstGeom prst="rect">
            <a:avLst/>
          </a:prstGeom>
        </p:spPr>
      </p:pic>
      <p:pic>
        <p:nvPicPr>
          <p:cNvPr id="18" name="图片 17"/>
          <p:cNvPicPr>
            <a:picLocks noChangeAspect="1"/>
          </p:cNvPicPr>
          <p:nvPr/>
        </p:nvPicPr>
        <p:blipFill>
          <a:blip r:embed="rId11"/>
          <a:stretch>
            <a:fillRect/>
          </a:stretch>
        </p:blipFill>
        <p:spPr>
          <a:xfrm rot="21210149">
            <a:off x="7465194" y="4987575"/>
            <a:ext cx="752649" cy="426967"/>
          </a:xfrm>
          <a:prstGeom prst="rect">
            <a:avLst/>
          </a:prstGeom>
        </p:spPr>
      </p:pic>
      <p:sp>
        <p:nvSpPr>
          <p:cNvPr id="6" name="矩形 5"/>
          <p:cNvSpPr/>
          <p:nvPr/>
        </p:nvSpPr>
        <p:spPr>
          <a:xfrm>
            <a:off x="9276473" y="2078745"/>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pic>
        <p:nvPicPr>
          <p:cNvPr id="20" name="图片 19"/>
          <p:cNvPicPr>
            <a:picLocks noChangeAspect="1"/>
          </p:cNvPicPr>
          <p:nvPr/>
        </p:nvPicPr>
        <p:blipFill>
          <a:blip r:embed="rId12"/>
          <a:stretch>
            <a:fillRect/>
          </a:stretch>
        </p:blipFill>
        <p:spPr>
          <a:xfrm>
            <a:off x="9392091" y="2667019"/>
            <a:ext cx="357514" cy="283491"/>
          </a:xfrm>
          <a:prstGeom prst="rect">
            <a:avLst/>
          </a:prstGeom>
        </p:spPr>
      </p:pic>
      <p:pic>
        <p:nvPicPr>
          <p:cNvPr id="21" name="图片 20"/>
          <p:cNvPicPr>
            <a:picLocks noChangeAspect="1"/>
          </p:cNvPicPr>
          <p:nvPr/>
        </p:nvPicPr>
        <p:blipFill>
          <a:blip r:embed="rId13"/>
          <a:stretch>
            <a:fillRect/>
          </a:stretch>
        </p:blipFill>
        <p:spPr>
          <a:xfrm>
            <a:off x="5845443" y="2663803"/>
            <a:ext cx="438236" cy="318237"/>
          </a:xfrm>
          <a:prstGeom prst="rect">
            <a:avLst/>
          </a:prstGeom>
        </p:spPr>
      </p:pic>
      <p:pic>
        <p:nvPicPr>
          <p:cNvPr id="22" name="图片 21"/>
          <p:cNvPicPr>
            <a:picLocks noChangeAspect="1"/>
          </p:cNvPicPr>
          <p:nvPr/>
        </p:nvPicPr>
        <p:blipFill>
          <a:blip r:embed="rId14"/>
          <a:stretch>
            <a:fillRect/>
          </a:stretch>
        </p:blipFill>
        <p:spPr>
          <a:xfrm>
            <a:off x="9253602" y="3986160"/>
            <a:ext cx="869272" cy="113517"/>
          </a:xfrm>
          <a:prstGeom prst="rect">
            <a:avLst/>
          </a:prstGeom>
        </p:spPr>
      </p:pic>
      <p:sp>
        <p:nvSpPr>
          <p:cNvPr id="24" name="同心圆 23"/>
          <p:cNvSpPr/>
          <p:nvPr/>
        </p:nvSpPr>
        <p:spPr>
          <a:xfrm>
            <a:off x="3725551" y="4991040"/>
            <a:ext cx="314078" cy="286789"/>
          </a:xfrm>
          <a:prstGeom prst="donut">
            <a:avLst>
              <a:gd name="adj" fmla="val 10211"/>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矩形 69"/>
          <p:cNvSpPr/>
          <p:nvPr/>
        </p:nvSpPr>
        <p:spPr>
          <a:xfrm>
            <a:off x="3699286" y="5026967"/>
            <a:ext cx="404278"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Na</a:t>
            </a:r>
            <a:r>
              <a:rPr lang="en-US" altLang="zh-CN" sz="900" b="1" baseline="30000" dirty="0">
                <a:solidFill>
                  <a:srgbClr val="333333"/>
                </a:solidFill>
                <a:latin typeface="Georgia" panose="02040502050405020303" pitchFamily="18" charset="0"/>
              </a:rPr>
              <a:t>+</a:t>
            </a:r>
          </a:p>
        </p:txBody>
      </p:sp>
      <p:sp>
        <p:nvSpPr>
          <p:cNvPr id="73" name="同心圆 72"/>
          <p:cNvSpPr/>
          <p:nvPr/>
        </p:nvSpPr>
        <p:spPr>
          <a:xfrm>
            <a:off x="4493994" y="4977119"/>
            <a:ext cx="314078" cy="286789"/>
          </a:xfrm>
          <a:prstGeom prst="donut">
            <a:avLst>
              <a:gd name="adj" fmla="val 102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矩形 73"/>
          <p:cNvSpPr/>
          <p:nvPr/>
        </p:nvSpPr>
        <p:spPr>
          <a:xfrm>
            <a:off x="4442702" y="5005097"/>
            <a:ext cx="439544"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Ca</a:t>
            </a:r>
            <a:r>
              <a:rPr lang="en-US" altLang="zh-CN" sz="900" b="1" baseline="30000" dirty="0">
                <a:solidFill>
                  <a:srgbClr val="333333"/>
                </a:solidFill>
                <a:latin typeface="Georgia" panose="02040502050405020303" pitchFamily="18" charset="0"/>
              </a:rPr>
              <a:t>2+</a:t>
            </a:r>
          </a:p>
        </p:txBody>
      </p:sp>
      <p:sp>
        <p:nvSpPr>
          <p:cNvPr id="77" name="同心圆 76"/>
          <p:cNvSpPr/>
          <p:nvPr/>
        </p:nvSpPr>
        <p:spPr>
          <a:xfrm>
            <a:off x="3929769" y="5123216"/>
            <a:ext cx="314078" cy="286789"/>
          </a:xfrm>
          <a:prstGeom prst="donut">
            <a:avLst>
              <a:gd name="adj" fmla="val 10211"/>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矩形 77"/>
          <p:cNvSpPr/>
          <p:nvPr/>
        </p:nvSpPr>
        <p:spPr>
          <a:xfrm>
            <a:off x="3926201" y="5163458"/>
            <a:ext cx="344966"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H</a:t>
            </a:r>
            <a:r>
              <a:rPr lang="en-US" altLang="zh-CN" sz="900" b="1" baseline="30000" dirty="0">
                <a:solidFill>
                  <a:srgbClr val="333333"/>
                </a:solidFill>
                <a:latin typeface="Georgia" panose="02040502050405020303" pitchFamily="18" charset="0"/>
              </a:rPr>
              <a:t>+</a:t>
            </a:r>
          </a:p>
        </p:txBody>
      </p:sp>
      <p:sp>
        <p:nvSpPr>
          <p:cNvPr id="80" name="同心圆 79"/>
          <p:cNvSpPr/>
          <p:nvPr/>
        </p:nvSpPr>
        <p:spPr>
          <a:xfrm>
            <a:off x="4270185" y="5121005"/>
            <a:ext cx="314078" cy="286789"/>
          </a:xfrm>
          <a:prstGeom prst="donut">
            <a:avLst>
              <a:gd name="adj" fmla="val 10211"/>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矩形 80"/>
          <p:cNvSpPr/>
          <p:nvPr/>
        </p:nvSpPr>
        <p:spPr>
          <a:xfrm>
            <a:off x="4269810" y="5157095"/>
            <a:ext cx="336952" cy="230832"/>
          </a:xfrm>
          <a:prstGeom prst="rect">
            <a:avLst/>
          </a:prstGeom>
        </p:spPr>
        <p:txBody>
          <a:bodyPr wrap="none">
            <a:spAutoFit/>
          </a:bodyPr>
          <a:lstStyle/>
          <a:p>
            <a:r>
              <a:rPr lang="en-US" altLang="zh-CN" sz="900" b="1" dirty="0" err="1">
                <a:solidFill>
                  <a:srgbClr val="333333"/>
                </a:solidFill>
                <a:latin typeface="Georgia" panose="02040502050405020303" pitchFamily="18" charset="0"/>
              </a:rPr>
              <a:t>Cl</a:t>
            </a:r>
            <a:r>
              <a:rPr lang="en-US" altLang="zh-CN" sz="900" b="1" baseline="30000" dirty="0">
                <a:solidFill>
                  <a:srgbClr val="333333"/>
                </a:solidFill>
                <a:latin typeface="Georgia" panose="02040502050405020303" pitchFamily="18" charset="0"/>
              </a:rPr>
              <a:t>-</a:t>
            </a:r>
          </a:p>
        </p:txBody>
      </p:sp>
      <p:sp>
        <p:nvSpPr>
          <p:cNvPr id="28" name="矩形 27"/>
          <p:cNvSpPr/>
          <p:nvPr/>
        </p:nvSpPr>
        <p:spPr>
          <a:xfrm>
            <a:off x="1581150" y="5870518"/>
            <a:ext cx="9861550" cy="830997"/>
          </a:xfrm>
          <a:prstGeom prst="rect">
            <a:avLst/>
          </a:prstGeom>
        </p:spPr>
        <p:txBody>
          <a:bodyPr wrap="square">
            <a:spAutoFit/>
          </a:bodyPr>
          <a:lstStyle/>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The primary objective of the ChemSensX Lab is to tackle detection challenges related to sensitivity, selectivity, portability, and availability in environmental preservation and human health. We strive to accomplish this by developing cutting-edge chemical sensing devices and chemical analysis methods. </a:t>
            </a:r>
          </a:p>
        </p:txBody>
      </p:sp>
      <p:sp>
        <p:nvSpPr>
          <p:cNvPr id="65" name="矩形 64"/>
          <p:cNvSpPr/>
          <p:nvPr/>
        </p:nvSpPr>
        <p:spPr>
          <a:xfrm>
            <a:off x="9311468" y="3396084"/>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sp>
        <p:nvSpPr>
          <p:cNvPr id="66" name="矩形 65"/>
          <p:cNvSpPr/>
          <p:nvPr/>
        </p:nvSpPr>
        <p:spPr>
          <a:xfrm>
            <a:off x="9375524" y="4598996"/>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spTree>
    <p:extLst>
      <p:ext uri="{BB962C8B-B14F-4D97-AF65-F5344CB8AC3E}">
        <p14:creationId xmlns:p14="http://schemas.microsoft.com/office/powerpoint/2010/main" val="4190710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838FB2D-5DCF-37AF-8596-F22D64FC5D6C}"/>
              </a:ext>
            </a:extLst>
          </p:cNvPr>
          <p:cNvGrpSpPr/>
          <p:nvPr/>
        </p:nvGrpSpPr>
        <p:grpSpPr>
          <a:xfrm>
            <a:off x="1705525" y="1622994"/>
            <a:ext cx="8996091" cy="1624289"/>
            <a:chOff x="1705525" y="1622994"/>
            <a:chExt cx="8996091" cy="1624289"/>
          </a:xfrm>
        </p:grpSpPr>
        <p:grpSp>
          <p:nvGrpSpPr>
            <p:cNvPr id="10" name="Group 9">
              <a:extLst>
                <a:ext uri="{FF2B5EF4-FFF2-40B4-BE49-F238E27FC236}">
                  <a16:creationId xmlns:a16="http://schemas.microsoft.com/office/drawing/2014/main" id="{F97E123F-7890-12DF-8F10-0F330E3DAC23}"/>
                </a:ext>
              </a:extLst>
            </p:cNvPr>
            <p:cNvGrpSpPr/>
            <p:nvPr/>
          </p:nvGrpSpPr>
          <p:grpSpPr>
            <a:xfrm>
              <a:off x="1705525" y="1622994"/>
              <a:ext cx="8996091" cy="1624289"/>
              <a:chOff x="1705525" y="1622994"/>
              <a:chExt cx="8996091" cy="1624289"/>
            </a:xfrm>
          </p:grpSpPr>
          <p:sp>
            <p:nvSpPr>
              <p:cNvPr id="55" name="矩形 54"/>
              <p:cNvSpPr/>
              <p:nvPr/>
            </p:nvSpPr>
            <p:spPr>
              <a:xfrm>
                <a:off x="1717859" y="2265861"/>
                <a:ext cx="1417376" cy="338554"/>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Platform</a:t>
                </a:r>
              </a:p>
            </p:txBody>
          </p:sp>
          <p:sp>
            <p:nvSpPr>
              <p:cNvPr id="9" name="矩形 8"/>
              <p:cNvSpPr/>
              <p:nvPr/>
            </p:nvSpPr>
            <p:spPr>
              <a:xfrm>
                <a:off x="1705525" y="1622994"/>
                <a:ext cx="8996091" cy="1624289"/>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Group 6">
              <a:extLst>
                <a:ext uri="{FF2B5EF4-FFF2-40B4-BE49-F238E27FC236}">
                  <a16:creationId xmlns:a16="http://schemas.microsoft.com/office/drawing/2014/main" id="{4AEFFABE-436A-750C-29B4-2713451724A2}"/>
                </a:ext>
              </a:extLst>
            </p:cNvPr>
            <p:cNvGrpSpPr/>
            <p:nvPr/>
          </p:nvGrpSpPr>
          <p:grpSpPr>
            <a:xfrm>
              <a:off x="3458136" y="1849756"/>
              <a:ext cx="6933071" cy="1170765"/>
              <a:chOff x="3458136" y="1856970"/>
              <a:chExt cx="6933071" cy="1170765"/>
            </a:xfrm>
          </p:grpSpPr>
          <p:sp>
            <p:nvSpPr>
              <p:cNvPr id="76" name="缺角矩形 75"/>
              <p:cNvSpPr/>
              <p:nvPr/>
            </p:nvSpPr>
            <p:spPr>
              <a:xfrm>
                <a:off x="5239679"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缺角矩形 74"/>
              <p:cNvSpPr/>
              <p:nvPr/>
            </p:nvSpPr>
            <p:spPr>
              <a:xfrm>
                <a:off x="7023421"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p:cNvSpPr/>
              <p:nvPr/>
            </p:nvSpPr>
            <p:spPr>
              <a:xfrm>
                <a:off x="3458136" y="1867781"/>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575627" y="2097835"/>
                <a:ext cx="1295547" cy="307777"/>
              </a:xfrm>
              <a:prstGeom prst="rect">
                <a:avLst/>
              </a:prstGeom>
            </p:spPr>
            <p:txBody>
              <a:bodyPr wrap="none">
                <a:spAutoFit/>
              </a:bodyPr>
              <a:lstStyle/>
              <a:p>
                <a:r>
                  <a:rPr lang="en-US" altLang="zh-CN" sz="1400" b="1" dirty="0" err="1">
                    <a:solidFill>
                      <a:srgbClr val="333333"/>
                    </a:solidFill>
                    <a:latin typeface="Georgia" panose="02040502050405020303" pitchFamily="18" charset="0"/>
                  </a:rPr>
                  <a:t>Nanosensor</a:t>
                </a:r>
                <a:endParaRPr lang="en-US" altLang="zh-CN" sz="1400" b="1" dirty="0">
                  <a:solidFill>
                    <a:srgbClr val="333333"/>
                  </a:solidFill>
                  <a:latin typeface="Georgia" panose="02040502050405020303" pitchFamily="18" charset="0"/>
                </a:endParaRPr>
              </a:p>
            </p:txBody>
          </p:sp>
          <p:sp>
            <p:nvSpPr>
              <p:cNvPr id="35" name="矩形 34"/>
              <p:cNvSpPr/>
              <p:nvPr/>
            </p:nvSpPr>
            <p:spPr>
              <a:xfrm>
                <a:off x="5397797" y="2104048"/>
                <a:ext cx="1378904"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Microfluidic </a:t>
                </a:r>
              </a:p>
              <a:p>
                <a:pPr algn="ctr"/>
                <a:r>
                  <a:rPr lang="en-US" altLang="zh-CN" sz="1400" b="1" dirty="0">
                    <a:solidFill>
                      <a:srgbClr val="333333"/>
                    </a:solidFill>
                    <a:latin typeface="Georgia" panose="02040502050405020303" pitchFamily="18" charset="0"/>
                  </a:rPr>
                  <a:t>chip</a:t>
                </a:r>
              </a:p>
            </p:txBody>
          </p:sp>
          <p:sp>
            <p:nvSpPr>
              <p:cNvPr id="68" name="矩形 67"/>
              <p:cNvSpPr/>
              <p:nvPr/>
            </p:nvSpPr>
            <p:spPr>
              <a:xfrm>
                <a:off x="7128836" y="2103920"/>
                <a:ext cx="1393330"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Paper sensor</a:t>
                </a:r>
              </a:p>
            </p:txBody>
          </p:sp>
          <p:sp>
            <p:nvSpPr>
              <p:cNvPr id="56" name="缺角矩形 55"/>
              <p:cNvSpPr/>
              <p:nvPr/>
            </p:nvSpPr>
            <p:spPr>
              <a:xfrm>
                <a:off x="8784325" y="185697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3997996" y="2636218"/>
                <a:ext cx="468003" cy="300615"/>
              </a:xfrm>
              <a:prstGeom prst="rect">
                <a:avLst/>
              </a:prstGeom>
            </p:spPr>
          </p:pic>
          <p:pic>
            <p:nvPicPr>
              <p:cNvPr id="17" name="图片 16"/>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500" b="78333" l="7875" r="92250"/>
                        </a14:imgEffect>
                      </a14:imgLayer>
                    </a14:imgProps>
                  </a:ext>
                  <a:ext uri="{28A0092B-C50C-407E-A947-70E740481C1C}">
                    <a14:useLocalDpi xmlns:a14="http://schemas.microsoft.com/office/drawing/2010/main" val="0"/>
                  </a:ext>
                </a:extLst>
              </a:blip>
              <a:srcRect l="7330" t="20752" r="7444" b="22829"/>
              <a:stretch/>
            </p:blipFill>
            <p:spPr>
              <a:xfrm>
                <a:off x="7504853" y="2643192"/>
                <a:ext cx="633572" cy="314564"/>
              </a:xfrm>
              <a:prstGeom prst="rect">
                <a:avLst/>
              </a:prstGeom>
            </p:spPr>
          </p:pic>
          <p:sp>
            <p:nvSpPr>
              <p:cNvPr id="6" name="矩形 5"/>
              <p:cNvSpPr/>
              <p:nvPr/>
            </p:nvSpPr>
            <p:spPr>
              <a:xfrm>
                <a:off x="9276473" y="2142296"/>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pic>
            <p:nvPicPr>
              <p:cNvPr id="20" name="图片 19"/>
              <p:cNvPicPr>
                <a:picLocks noChangeAspect="1"/>
              </p:cNvPicPr>
              <p:nvPr/>
            </p:nvPicPr>
            <p:blipFill>
              <a:blip r:embed="rId6"/>
              <a:stretch>
                <a:fillRect/>
              </a:stretch>
            </p:blipFill>
            <p:spPr>
              <a:xfrm>
                <a:off x="9392091" y="2667019"/>
                <a:ext cx="357514" cy="283491"/>
              </a:xfrm>
              <a:prstGeom prst="rect">
                <a:avLst/>
              </a:prstGeom>
            </p:spPr>
          </p:pic>
          <p:pic>
            <p:nvPicPr>
              <p:cNvPr id="21" name="图片 20"/>
              <p:cNvPicPr>
                <a:picLocks noChangeAspect="1"/>
              </p:cNvPicPr>
              <p:nvPr/>
            </p:nvPicPr>
            <p:blipFill>
              <a:blip r:embed="rId7"/>
              <a:stretch>
                <a:fillRect/>
              </a:stretch>
            </p:blipFill>
            <p:spPr>
              <a:xfrm>
                <a:off x="5845443" y="2663803"/>
                <a:ext cx="438236" cy="318237"/>
              </a:xfrm>
              <a:prstGeom prst="rect">
                <a:avLst/>
              </a:prstGeom>
            </p:spPr>
          </p:pic>
        </p:grpSp>
      </p:grpSp>
    </p:spTree>
    <p:extLst>
      <p:ext uri="{BB962C8B-B14F-4D97-AF65-F5344CB8AC3E}">
        <p14:creationId xmlns:p14="http://schemas.microsoft.com/office/powerpoint/2010/main" val="269380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795927" y="6451189"/>
            <a:ext cx="396073" cy="365125"/>
          </a:xfrm>
        </p:spPr>
        <p:txBody>
          <a:bodyPr/>
          <a:lstStyle/>
          <a:p>
            <a:fld id="{B2A7D332-EA39-4DA8-B669-4DC7B2E56780}" type="slidenum">
              <a:rPr lang="zh-CN" altLang="en-US" sz="1600" smtClean="0"/>
              <a:t>12</a:t>
            </a:fld>
            <a:endParaRPr lang="zh-CN" altLang="en-US" sz="1600" dirty="0"/>
          </a:p>
        </p:txBody>
      </p:sp>
      <p:sp>
        <p:nvSpPr>
          <p:cNvPr id="33" name="梯形 32"/>
          <p:cNvSpPr/>
          <p:nvPr/>
        </p:nvSpPr>
        <p:spPr>
          <a:xfrm rot="5400000">
            <a:off x="8875956" y="4891125"/>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6648081" y="4734321"/>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梯形 109"/>
          <p:cNvSpPr/>
          <p:nvPr/>
        </p:nvSpPr>
        <p:spPr>
          <a:xfrm rot="5400000">
            <a:off x="7129606" y="4845239"/>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Group 30">
            <a:extLst>
              <a:ext uri="{FF2B5EF4-FFF2-40B4-BE49-F238E27FC236}">
                <a16:creationId xmlns:a16="http://schemas.microsoft.com/office/drawing/2014/main" id="{7303C272-4213-7E66-C1B0-BFD3524A597A}"/>
              </a:ext>
            </a:extLst>
          </p:cNvPr>
          <p:cNvGrpSpPr/>
          <p:nvPr/>
        </p:nvGrpSpPr>
        <p:grpSpPr>
          <a:xfrm>
            <a:off x="1709928" y="1618488"/>
            <a:ext cx="8996091" cy="1624289"/>
            <a:chOff x="1709928" y="1618488"/>
            <a:chExt cx="8996091" cy="1624289"/>
          </a:xfrm>
        </p:grpSpPr>
        <p:grpSp>
          <p:nvGrpSpPr>
            <p:cNvPr id="13" name="Group 12">
              <a:extLst>
                <a:ext uri="{FF2B5EF4-FFF2-40B4-BE49-F238E27FC236}">
                  <a16:creationId xmlns:a16="http://schemas.microsoft.com/office/drawing/2014/main" id="{83E2CC71-4D2B-E66F-9CF4-0076FFD209BB}"/>
                </a:ext>
              </a:extLst>
            </p:cNvPr>
            <p:cNvGrpSpPr/>
            <p:nvPr/>
          </p:nvGrpSpPr>
          <p:grpSpPr>
            <a:xfrm>
              <a:off x="3456432" y="1967368"/>
              <a:ext cx="6968452" cy="926529"/>
              <a:chOff x="3332011" y="1737503"/>
              <a:chExt cx="6968452" cy="926529"/>
            </a:xfrm>
          </p:grpSpPr>
          <p:sp>
            <p:nvSpPr>
              <p:cNvPr id="135" name="矩形 134"/>
              <p:cNvSpPr/>
              <p:nvPr/>
            </p:nvSpPr>
            <p:spPr>
              <a:xfrm>
                <a:off x="8658200" y="1738660"/>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32011" y="1737503"/>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6917607" y="1749555"/>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5110791" y="1749554"/>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855013" y="1856330"/>
                <a:ext cx="177965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Electrochemistry</a:t>
                </a:r>
              </a:p>
            </p:txBody>
          </p:sp>
          <p:sp>
            <p:nvSpPr>
              <p:cNvPr id="26" name="矩形 25"/>
              <p:cNvSpPr/>
              <p:nvPr/>
            </p:nvSpPr>
            <p:spPr>
              <a:xfrm>
                <a:off x="3351636" y="1781860"/>
                <a:ext cx="1606718" cy="523220"/>
              </a:xfrm>
              <a:prstGeom prst="rect">
                <a:avLst/>
              </a:prstGeom>
            </p:spPr>
            <p:txBody>
              <a:bodyPr wrap="square">
                <a:spAutoFit/>
              </a:bodyPr>
              <a:lstStyle/>
              <a:p>
                <a:pPr algn="ctr"/>
                <a:r>
                  <a:rPr lang="en-US" altLang="zh-CN" sz="1400" b="1" dirty="0">
                    <a:solidFill>
                      <a:srgbClr val="333333"/>
                    </a:solidFill>
                    <a:latin typeface="Georgia" panose="02040502050405020303" pitchFamily="18" charset="0"/>
                  </a:rPr>
                  <a:t>Optical spectroscopy</a:t>
                </a:r>
              </a:p>
            </p:txBody>
          </p:sp>
          <p:pic>
            <p:nvPicPr>
              <p:cNvPr id="6154" name="Picture 10" descr="Fluorescence markers for advanced microscopy From photophysics to biology –  2022 – April 10-15 2022, Les Houches, Fr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9277" y="2358369"/>
                <a:ext cx="599368" cy="210133"/>
              </a:xfrm>
              <a:prstGeom prst="rect">
                <a:avLst/>
              </a:prstGeom>
              <a:noFill/>
              <a:extLst>
                <a:ext uri="{909E8E84-426E-40DD-AFC4-6F175D3DCCD1}">
                  <a14:hiddenFill xmlns:a14="http://schemas.microsoft.com/office/drawing/2010/main">
                    <a:solidFill>
                      <a:srgbClr val="FFFFFF"/>
                    </a:solidFill>
                  </a14:hiddenFill>
                </a:ext>
              </a:extLst>
            </p:spPr>
          </p:pic>
          <p:pic>
            <p:nvPicPr>
              <p:cNvPr id="79" name="图片 78"/>
              <p:cNvPicPr>
                <a:picLocks noChangeAspect="1"/>
              </p:cNvPicPr>
              <p:nvPr/>
            </p:nvPicPr>
            <p:blipFill rotWithShape="1">
              <a:blip r:embed="rId4"/>
              <a:srcRect l="50443" t="20006" r="-1314" b="19930"/>
              <a:stretch/>
            </p:blipFill>
            <p:spPr>
              <a:xfrm>
                <a:off x="5675304" y="2325803"/>
                <a:ext cx="402141" cy="273116"/>
              </a:xfrm>
              <a:prstGeom prst="ellipse">
                <a:avLst/>
              </a:prstGeom>
            </p:spPr>
          </p:pic>
          <p:sp>
            <p:nvSpPr>
              <p:cNvPr id="104" name="矩形 103"/>
              <p:cNvSpPr/>
              <p:nvPr/>
            </p:nvSpPr>
            <p:spPr>
              <a:xfrm>
                <a:off x="5226031" y="1856330"/>
                <a:ext cx="143981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Raman/SERS</a:t>
                </a:r>
              </a:p>
            </p:txBody>
          </p:sp>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35624" t="39201" r="48524" b="38809"/>
              <a:stretch/>
            </p:blipFill>
            <p:spPr>
              <a:xfrm>
                <a:off x="7591478" y="2291050"/>
                <a:ext cx="289055" cy="300734"/>
              </a:xfrm>
              <a:prstGeom prst="rect">
                <a:avLst/>
              </a:prstGeom>
            </p:spPr>
          </p:pic>
          <p:pic>
            <p:nvPicPr>
              <p:cNvPr id="22" name="图片 21"/>
              <p:cNvPicPr>
                <a:picLocks noChangeAspect="1"/>
              </p:cNvPicPr>
              <p:nvPr/>
            </p:nvPicPr>
            <p:blipFill>
              <a:blip r:embed="rId6"/>
              <a:stretch>
                <a:fillRect/>
              </a:stretch>
            </p:blipFill>
            <p:spPr>
              <a:xfrm>
                <a:off x="9074927" y="2427779"/>
                <a:ext cx="869272" cy="113517"/>
              </a:xfrm>
              <a:prstGeom prst="rect">
                <a:avLst/>
              </a:prstGeom>
            </p:spPr>
          </p:pic>
          <p:sp>
            <p:nvSpPr>
              <p:cNvPr id="65" name="矩形 64"/>
              <p:cNvSpPr/>
              <p:nvPr/>
            </p:nvSpPr>
            <p:spPr>
              <a:xfrm>
                <a:off x="9092922" y="1856330"/>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grpSp>
        <p:sp>
          <p:nvSpPr>
            <p:cNvPr id="7" name="矩形 8">
              <a:extLst>
                <a:ext uri="{FF2B5EF4-FFF2-40B4-BE49-F238E27FC236}">
                  <a16:creationId xmlns:a16="http://schemas.microsoft.com/office/drawing/2014/main" id="{8FE16525-1706-8D68-6034-43B665D65BB1}"/>
                </a:ext>
              </a:extLst>
            </p:cNvPr>
            <p:cNvSpPr/>
            <p:nvPr/>
          </p:nvSpPr>
          <p:spPr>
            <a:xfrm>
              <a:off x="1709928" y="1618488"/>
              <a:ext cx="8996091" cy="1624289"/>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4">
              <a:extLst>
                <a:ext uri="{FF2B5EF4-FFF2-40B4-BE49-F238E27FC236}">
                  <a16:creationId xmlns:a16="http://schemas.microsoft.com/office/drawing/2014/main" id="{DD93D24D-A6B5-7A7D-53E1-607D3CFE7912}"/>
                </a:ext>
              </a:extLst>
            </p:cNvPr>
            <p:cNvSpPr/>
            <p:nvPr/>
          </p:nvSpPr>
          <p:spPr>
            <a:xfrm>
              <a:off x="1717859" y="2267712"/>
              <a:ext cx="1685077" cy="338554"/>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Technology</a:t>
              </a:r>
            </a:p>
          </p:txBody>
        </p:sp>
      </p:grpSp>
    </p:spTree>
    <p:extLst>
      <p:ext uri="{BB962C8B-B14F-4D97-AF65-F5344CB8AC3E}">
        <p14:creationId xmlns:p14="http://schemas.microsoft.com/office/powerpoint/2010/main" val="3728830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8065" y="4192435"/>
            <a:ext cx="396073" cy="365125"/>
          </a:xfrm>
        </p:spPr>
        <p:txBody>
          <a:bodyPr/>
          <a:lstStyle/>
          <a:p>
            <a:fld id="{B2A7D332-EA39-4DA8-B669-4DC7B2E56780}" type="slidenum">
              <a:rPr lang="zh-CN" altLang="en-US" sz="1600" smtClean="0"/>
              <a:t>13</a:t>
            </a:fld>
            <a:endParaRPr lang="zh-CN" altLang="en-US" sz="1600" dirty="0"/>
          </a:p>
        </p:txBody>
      </p:sp>
      <p:grpSp>
        <p:nvGrpSpPr>
          <p:cNvPr id="27" name="Group 26">
            <a:extLst>
              <a:ext uri="{FF2B5EF4-FFF2-40B4-BE49-F238E27FC236}">
                <a16:creationId xmlns:a16="http://schemas.microsoft.com/office/drawing/2014/main" id="{2741A7E0-BEC0-EAA8-8D5F-C6895B0193A5}"/>
              </a:ext>
            </a:extLst>
          </p:cNvPr>
          <p:cNvGrpSpPr/>
          <p:nvPr/>
        </p:nvGrpSpPr>
        <p:grpSpPr>
          <a:xfrm>
            <a:off x="1709928" y="1618488"/>
            <a:ext cx="8996091" cy="1624289"/>
            <a:chOff x="1709928" y="1618488"/>
            <a:chExt cx="8996091" cy="1624289"/>
          </a:xfrm>
        </p:grpSpPr>
        <p:grpSp>
          <p:nvGrpSpPr>
            <p:cNvPr id="13" name="Group 12">
              <a:extLst>
                <a:ext uri="{FF2B5EF4-FFF2-40B4-BE49-F238E27FC236}">
                  <a16:creationId xmlns:a16="http://schemas.microsoft.com/office/drawing/2014/main" id="{356F6DD9-9756-AA20-5051-FDD0BAD55CD6}"/>
                </a:ext>
              </a:extLst>
            </p:cNvPr>
            <p:cNvGrpSpPr/>
            <p:nvPr/>
          </p:nvGrpSpPr>
          <p:grpSpPr>
            <a:xfrm>
              <a:off x="3456432" y="1736921"/>
              <a:ext cx="7104249" cy="1387423"/>
              <a:chOff x="3042844" y="1983099"/>
              <a:chExt cx="7104249" cy="1387423"/>
            </a:xfrm>
          </p:grpSpPr>
          <p:sp>
            <p:nvSpPr>
              <p:cNvPr id="23" name="同心圆 22"/>
              <p:cNvSpPr/>
              <p:nvPr/>
            </p:nvSpPr>
            <p:spPr>
              <a:xfrm>
                <a:off x="8463435" y="1991839"/>
                <a:ext cx="1683658" cy="1369943"/>
              </a:xfrm>
              <a:prstGeom prst="donut">
                <a:avLst>
                  <a:gd name="adj" fmla="val 691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同心圆 108"/>
              <p:cNvSpPr/>
              <p:nvPr/>
            </p:nvSpPr>
            <p:spPr>
              <a:xfrm>
                <a:off x="6674857" y="1991839"/>
                <a:ext cx="1702980" cy="1378683"/>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同心圆 52"/>
              <p:cNvSpPr/>
              <p:nvPr/>
            </p:nvSpPr>
            <p:spPr>
              <a:xfrm>
                <a:off x="3042844" y="1991839"/>
                <a:ext cx="1706651" cy="1369943"/>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7063976" y="2401189"/>
                <a:ext cx="963725"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Bacteria</a:t>
                </a:r>
              </a:p>
            </p:txBody>
          </p:sp>
          <p:sp>
            <p:nvSpPr>
              <p:cNvPr id="62" name="矩形 61"/>
              <p:cNvSpPr/>
              <p:nvPr/>
            </p:nvSpPr>
            <p:spPr>
              <a:xfrm>
                <a:off x="5263505" y="2877090"/>
                <a:ext cx="1127665" cy="307777"/>
              </a:xfrm>
              <a:prstGeom prst="rect">
                <a:avLst/>
              </a:prstGeom>
            </p:spPr>
            <p:txBody>
              <a:bodyPr wrap="square">
                <a:spAutoFit/>
              </a:bodyPr>
              <a:lstStyle/>
              <a:p>
                <a:pPr>
                  <a:spcAft>
                    <a:spcPts val="0"/>
                  </a:spcAft>
                </a:pPr>
                <a:r>
                  <a:rPr lang="en-US"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33" name="梯形 32"/>
              <p:cNvSpPr/>
              <p:nvPr/>
            </p:nvSpPr>
            <p:spPr>
              <a:xfrm rot="5400000">
                <a:off x="8508094" y="2632371"/>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rot="12618211">
                <a:off x="9518674" y="2079509"/>
                <a:ext cx="19387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同心圆 90"/>
              <p:cNvSpPr/>
              <p:nvPr/>
            </p:nvSpPr>
            <p:spPr>
              <a:xfrm>
                <a:off x="4883072" y="1983099"/>
                <a:ext cx="1690769" cy="1378683"/>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梯形 91"/>
              <p:cNvSpPr/>
              <p:nvPr/>
            </p:nvSpPr>
            <p:spPr>
              <a:xfrm rot="3064199">
                <a:off x="4980485" y="2405334"/>
                <a:ext cx="27145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6280219" y="2475567"/>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933913" y="2386530"/>
                <a:ext cx="1584088" cy="523220"/>
              </a:xfrm>
              <a:prstGeom prst="rect">
                <a:avLst/>
              </a:prstGeom>
            </p:spPr>
            <p:txBody>
              <a:bodyPr wrap="none">
                <a:spAutoFit/>
              </a:bodyPr>
              <a:lstStyle/>
              <a:p>
                <a:r>
                  <a:rPr lang="en-US" altLang="zh-CN" sz="1400" b="1" dirty="0">
                    <a:solidFill>
                      <a:srgbClr val="333333"/>
                    </a:solidFill>
                    <a:latin typeface="Georgia" panose="02040502050405020303" pitchFamily="18" charset="0"/>
                  </a:rPr>
                  <a:t>Environmental</a:t>
                </a:r>
              </a:p>
              <a:p>
                <a:r>
                  <a:rPr lang="en-US" altLang="zh-CN" sz="1400" b="1" dirty="0">
                    <a:solidFill>
                      <a:srgbClr val="333333"/>
                    </a:solidFill>
                    <a:latin typeface="Georgia" panose="02040502050405020303" pitchFamily="18" charset="0"/>
                  </a:rPr>
                  <a:t>       pollutant</a:t>
                </a:r>
                <a:endParaRPr lang="zh-CN" altLang="en-US" sz="1400" b="1" dirty="0">
                  <a:solidFill>
                    <a:srgbClr val="333333"/>
                  </a:solidFill>
                  <a:latin typeface="Georgia" panose="02040502050405020303" pitchFamily="18" charset="0"/>
                </a:endParaRPr>
              </a:p>
            </p:txBody>
          </p:sp>
          <p:sp>
            <p:nvSpPr>
              <p:cNvPr id="95" name="梯形 94"/>
              <p:cNvSpPr/>
              <p:nvPr/>
            </p:nvSpPr>
            <p:spPr>
              <a:xfrm rot="11907505">
                <a:off x="3377685" y="2177549"/>
                <a:ext cx="181295" cy="206863"/>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rot="11907505">
                <a:off x="4269531" y="2954755"/>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rotWithShape="1">
              <a:blip r:embed="rId3"/>
              <a:srcRect l="61980" t="8737" r="25995" b="73718"/>
              <a:stretch/>
            </p:blipFill>
            <p:spPr>
              <a:xfrm>
                <a:off x="9325682" y="2774912"/>
                <a:ext cx="311991" cy="256018"/>
              </a:xfrm>
              <a:prstGeom prst="rect">
                <a:avLst/>
              </a:prstGeom>
            </p:spPr>
          </p:pic>
          <p:sp>
            <p:nvSpPr>
              <p:cNvPr id="110" name="梯形 109"/>
              <p:cNvSpPr/>
              <p:nvPr/>
            </p:nvSpPr>
            <p:spPr>
              <a:xfrm rot="5400000">
                <a:off x="6761744" y="2586485"/>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110"/>
              <p:cNvSpPr/>
              <p:nvPr/>
            </p:nvSpPr>
            <p:spPr>
              <a:xfrm rot="12843128">
                <a:off x="7796438" y="2144324"/>
                <a:ext cx="18582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3330334" y="2386530"/>
                <a:ext cx="1237839"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Electrolyte </a:t>
                </a:r>
              </a:p>
              <a:p>
                <a:pPr algn="ctr"/>
                <a:r>
                  <a:rPr lang="en-US" altLang="zh-CN" sz="1400" b="1" dirty="0">
                    <a:solidFill>
                      <a:srgbClr val="333333"/>
                    </a:solidFill>
                    <a:latin typeface="Georgia" panose="02040502050405020303" pitchFamily="18" charset="0"/>
                  </a:rPr>
                  <a:t>Ions</a:t>
                </a:r>
              </a:p>
            </p:txBody>
          </p:sp>
          <p:pic>
            <p:nvPicPr>
              <p:cNvPr id="38" name="图片 37"/>
              <p:cNvPicPr>
                <a:picLocks noChangeAspect="1"/>
              </p:cNvPicPr>
              <p:nvPr/>
            </p:nvPicPr>
            <p:blipFill rotWithShape="1">
              <a:blip r:embed="rId3"/>
              <a:srcRect l="60583" t="38763" r="29519" b="45082"/>
              <a:stretch/>
            </p:blipFill>
            <p:spPr>
              <a:xfrm rot="1543173">
                <a:off x="8963104" y="2699605"/>
                <a:ext cx="364146" cy="334267"/>
              </a:xfrm>
              <a:prstGeom prst="rect">
                <a:avLst/>
              </a:prstGeom>
            </p:spPr>
          </p:pic>
          <p:pic>
            <p:nvPicPr>
              <p:cNvPr id="18" name="图片 17"/>
              <p:cNvPicPr>
                <a:picLocks noChangeAspect="1"/>
              </p:cNvPicPr>
              <p:nvPr/>
            </p:nvPicPr>
            <p:blipFill>
              <a:blip r:embed="rId4"/>
              <a:stretch>
                <a:fillRect/>
              </a:stretch>
            </p:blipFill>
            <p:spPr>
              <a:xfrm rot="21210149">
                <a:off x="7213653" y="2785430"/>
                <a:ext cx="676009" cy="383490"/>
              </a:xfrm>
              <a:prstGeom prst="rect">
                <a:avLst/>
              </a:prstGeom>
            </p:spPr>
          </p:pic>
          <p:sp>
            <p:nvSpPr>
              <p:cNvPr id="24" name="同心圆 23"/>
              <p:cNvSpPr/>
              <p:nvPr/>
            </p:nvSpPr>
            <p:spPr>
              <a:xfrm>
                <a:off x="3326159" y="2795346"/>
                <a:ext cx="314078" cy="286789"/>
              </a:xfrm>
              <a:prstGeom prst="donut">
                <a:avLst>
                  <a:gd name="adj" fmla="val 10211"/>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矩形 69"/>
              <p:cNvSpPr/>
              <p:nvPr/>
            </p:nvSpPr>
            <p:spPr>
              <a:xfrm>
                <a:off x="3268364" y="2810253"/>
                <a:ext cx="404278"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Na</a:t>
                </a:r>
                <a:r>
                  <a:rPr lang="en-US" altLang="zh-CN" sz="900" b="1" baseline="30000" dirty="0">
                    <a:solidFill>
                      <a:srgbClr val="333333"/>
                    </a:solidFill>
                    <a:latin typeface="Georgia" panose="02040502050405020303" pitchFamily="18" charset="0"/>
                  </a:rPr>
                  <a:t>+</a:t>
                </a:r>
              </a:p>
            </p:txBody>
          </p:sp>
          <p:sp>
            <p:nvSpPr>
              <p:cNvPr id="73" name="同心圆 72"/>
              <p:cNvSpPr/>
              <p:nvPr/>
            </p:nvSpPr>
            <p:spPr>
              <a:xfrm>
                <a:off x="4178682" y="2791935"/>
                <a:ext cx="314078" cy="286789"/>
              </a:xfrm>
              <a:prstGeom prst="donut">
                <a:avLst>
                  <a:gd name="adj" fmla="val 102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矩形 73"/>
              <p:cNvSpPr/>
              <p:nvPr/>
            </p:nvSpPr>
            <p:spPr>
              <a:xfrm>
                <a:off x="4127390" y="2830423"/>
                <a:ext cx="439544"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Ca</a:t>
                </a:r>
                <a:r>
                  <a:rPr lang="en-US" altLang="zh-CN" sz="900" b="1" baseline="30000" dirty="0">
                    <a:solidFill>
                      <a:srgbClr val="333333"/>
                    </a:solidFill>
                    <a:latin typeface="Georgia" panose="02040502050405020303" pitchFamily="18" charset="0"/>
                  </a:rPr>
                  <a:t>2+</a:t>
                </a:r>
              </a:p>
            </p:txBody>
          </p:sp>
          <p:sp>
            <p:nvSpPr>
              <p:cNvPr id="77" name="同心圆 76"/>
              <p:cNvSpPr/>
              <p:nvPr/>
            </p:nvSpPr>
            <p:spPr>
              <a:xfrm>
                <a:off x="3561907" y="2948542"/>
                <a:ext cx="314078" cy="286789"/>
              </a:xfrm>
              <a:prstGeom prst="donut">
                <a:avLst>
                  <a:gd name="adj" fmla="val 10211"/>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矩形 77"/>
              <p:cNvSpPr/>
              <p:nvPr/>
            </p:nvSpPr>
            <p:spPr>
              <a:xfrm>
                <a:off x="3558339" y="2978274"/>
                <a:ext cx="344966"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H</a:t>
                </a:r>
                <a:r>
                  <a:rPr lang="en-US" altLang="zh-CN" sz="900" b="1" baseline="30000" dirty="0">
                    <a:solidFill>
                      <a:srgbClr val="333333"/>
                    </a:solidFill>
                    <a:latin typeface="Georgia" panose="02040502050405020303" pitchFamily="18" charset="0"/>
                  </a:rPr>
                  <a:t>+</a:t>
                </a:r>
              </a:p>
            </p:txBody>
          </p:sp>
          <p:sp>
            <p:nvSpPr>
              <p:cNvPr id="80" name="同心圆 79"/>
              <p:cNvSpPr/>
              <p:nvPr/>
            </p:nvSpPr>
            <p:spPr>
              <a:xfrm>
                <a:off x="3902323" y="2925311"/>
                <a:ext cx="314078" cy="286789"/>
              </a:xfrm>
              <a:prstGeom prst="donut">
                <a:avLst>
                  <a:gd name="adj" fmla="val 10211"/>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矩形 80"/>
              <p:cNvSpPr/>
              <p:nvPr/>
            </p:nvSpPr>
            <p:spPr>
              <a:xfrm>
                <a:off x="3901948" y="2940381"/>
                <a:ext cx="336952" cy="230832"/>
              </a:xfrm>
              <a:prstGeom prst="rect">
                <a:avLst/>
              </a:prstGeom>
            </p:spPr>
            <p:txBody>
              <a:bodyPr wrap="none">
                <a:spAutoFit/>
              </a:bodyPr>
              <a:lstStyle/>
              <a:p>
                <a:r>
                  <a:rPr lang="en-US" altLang="zh-CN" sz="900" b="1" dirty="0" err="1">
                    <a:solidFill>
                      <a:srgbClr val="333333"/>
                    </a:solidFill>
                    <a:latin typeface="Georgia" panose="02040502050405020303" pitchFamily="18" charset="0"/>
                  </a:rPr>
                  <a:t>Cl</a:t>
                </a:r>
                <a:r>
                  <a:rPr lang="en-US" altLang="zh-CN" sz="900" b="1" baseline="30000" dirty="0">
                    <a:solidFill>
                      <a:srgbClr val="333333"/>
                    </a:solidFill>
                    <a:latin typeface="Georgia" panose="02040502050405020303" pitchFamily="18" charset="0"/>
                  </a:rPr>
                  <a:t>-</a:t>
                </a:r>
              </a:p>
            </p:txBody>
          </p:sp>
          <p:sp>
            <p:nvSpPr>
              <p:cNvPr id="66" name="矩形 65"/>
              <p:cNvSpPr/>
              <p:nvPr/>
            </p:nvSpPr>
            <p:spPr>
              <a:xfrm>
                <a:off x="8923582" y="2340242"/>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grpSp>
        <p:sp>
          <p:nvSpPr>
            <p:cNvPr id="7" name="矩形 8">
              <a:extLst>
                <a:ext uri="{FF2B5EF4-FFF2-40B4-BE49-F238E27FC236}">
                  <a16:creationId xmlns:a16="http://schemas.microsoft.com/office/drawing/2014/main" id="{6182132C-EBA2-5BC8-205A-7D00CE5B1BD0}"/>
                </a:ext>
              </a:extLst>
            </p:cNvPr>
            <p:cNvSpPr/>
            <p:nvPr/>
          </p:nvSpPr>
          <p:spPr>
            <a:xfrm>
              <a:off x="1709928" y="1618488"/>
              <a:ext cx="8996091" cy="1624289"/>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4">
              <a:extLst>
                <a:ext uri="{FF2B5EF4-FFF2-40B4-BE49-F238E27FC236}">
                  <a16:creationId xmlns:a16="http://schemas.microsoft.com/office/drawing/2014/main" id="{88666BFF-C0DD-9C99-6DD2-C15A2DAFC970}"/>
                </a:ext>
              </a:extLst>
            </p:cNvPr>
            <p:cNvSpPr/>
            <p:nvPr/>
          </p:nvSpPr>
          <p:spPr>
            <a:xfrm>
              <a:off x="1717859" y="2267712"/>
              <a:ext cx="1160895" cy="338554"/>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Target</a:t>
              </a:r>
            </a:p>
          </p:txBody>
        </p:sp>
      </p:grpSp>
    </p:spTree>
    <p:extLst>
      <p:ext uri="{BB962C8B-B14F-4D97-AF65-F5344CB8AC3E}">
        <p14:creationId xmlns:p14="http://schemas.microsoft.com/office/powerpoint/2010/main" val="967475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795927" y="6451189"/>
            <a:ext cx="396073" cy="365125"/>
          </a:xfrm>
        </p:spPr>
        <p:txBody>
          <a:bodyPr/>
          <a:lstStyle/>
          <a:p>
            <a:fld id="{B2A7D332-EA39-4DA8-B669-4DC7B2E56780}" type="slidenum">
              <a:rPr lang="zh-CN" altLang="en-US" sz="1600" smtClean="0"/>
              <a:t>14</a:t>
            </a:fld>
            <a:endParaRPr lang="zh-CN" altLang="en-US" sz="1600" dirty="0"/>
          </a:p>
        </p:txBody>
      </p:sp>
      <p:sp>
        <p:nvSpPr>
          <p:cNvPr id="57" name="矩形 56"/>
          <p:cNvSpPr/>
          <p:nvPr/>
        </p:nvSpPr>
        <p:spPr>
          <a:xfrm>
            <a:off x="103554" y="2095495"/>
            <a:ext cx="1449436" cy="2400657"/>
          </a:xfrm>
          <a:prstGeom prst="rect">
            <a:avLst/>
          </a:prstGeom>
        </p:spPr>
        <p:txBody>
          <a:bodyPr wrap="none">
            <a:spAutoFit/>
          </a:bodyPr>
          <a:lstStyle/>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Research</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News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Publications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Personnel</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Opening</a:t>
            </a:r>
          </a:p>
        </p:txBody>
      </p:sp>
      <p:sp>
        <p:nvSpPr>
          <p:cNvPr id="61" name="矩形 60"/>
          <p:cNvSpPr/>
          <p:nvPr/>
        </p:nvSpPr>
        <p:spPr>
          <a:xfrm>
            <a:off x="828272" y="1209662"/>
            <a:ext cx="7696215" cy="400110"/>
          </a:xfrm>
          <a:prstGeom prst="rect">
            <a:avLst/>
          </a:prstGeom>
        </p:spPr>
        <p:txBody>
          <a:bodyPr wrap="square">
            <a:spAutoFit/>
          </a:bodyPr>
          <a:lstStyle/>
          <a:p>
            <a:pPr>
              <a:spcAft>
                <a:spcPts val="0"/>
              </a:spcAft>
            </a:pPr>
            <a:r>
              <a:rPr lang="en-US" altLang="zh-CN" sz="2000" b="1"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rPr>
              <a:t>Chemical Sensing: Analysis, Exploring, and Development</a:t>
            </a:r>
            <a:endParaRPr lang="zh-CN" altLang="zh-CN" sz="2000" b="1"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endParaRPr>
          </a:p>
        </p:txBody>
      </p:sp>
      <p:pic>
        <p:nvPicPr>
          <p:cNvPr id="8" name="图片 7"/>
          <p:cNvPicPr>
            <a:picLocks noChangeAspect="1"/>
          </p:cNvPicPr>
          <p:nvPr/>
        </p:nvPicPr>
        <p:blipFill>
          <a:blip r:embed="rId3"/>
          <a:stretch>
            <a:fillRect/>
          </a:stretch>
        </p:blipFill>
        <p:spPr>
          <a:xfrm>
            <a:off x="8395563" y="688638"/>
            <a:ext cx="1152967" cy="739148"/>
          </a:xfrm>
          <a:prstGeom prst="rect">
            <a:avLst/>
          </a:prstGeom>
        </p:spPr>
      </p:pic>
      <p:sp>
        <p:nvSpPr>
          <p:cNvPr id="4" name="矩形 3"/>
          <p:cNvSpPr/>
          <p:nvPr/>
        </p:nvSpPr>
        <p:spPr>
          <a:xfrm>
            <a:off x="811316" y="578220"/>
            <a:ext cx="3815468" cy="646331"/>
          </a:xfrm>
          <a:prstGeom prst="rect">
            <a:avLst/>
          </a:prstGeom>
        </p:spPr>
        <p:txBody>
          <a:bodyPr wrap="none">
            <a:spAutoFit/>
          </a:bodyPr>
          <a:lstStyle/>
          <a:p>
            <a:r>
              <a:rPr lang="en-US" altLang="zh-CN" sz="3600" b="1"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rPr>
              <a:t>ChemSense Lab</a:t>
            </a:r>
            <a:endParaRPr lang="zh-CN" altLang="en-US" sz="3600" b="1"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28" name="矩形 27"/>
          <p:cNvSpPr/>
          <p:nvPr/>
        </p:nvSpPr>
        <p:spPr>
          <a:xfrm>
            <a:off x="1581150" y="5870518"/>
            <a:ext cx="9861550" cy="830997"/>
          </a:xfrm>
          <a:prstGeom prst="rect">
            <a:avLst/>
          </a:prstGeom>
        </p:spPr>
        <p:txBody>
          <a:bodyPr wrap="square">
            <a:spAutoFit/>
          </a:bodyPr>
          <a:lstStyle/>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The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ChemSensX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lab aims to tackle detection challenges related to sensitivity, selectivity, portability, and availability in environmental preservation and human health. We strive to accomplish this by developing cutting-edge chemical sensing devices and chemical analysis methods. </a:t>
            </a:r>
          </a:p>
        </p:txBody>
      </p:sp>
      <p:grpSp>
        <p:nvGrpSpPr>
          <p:cNvPr id="5" name="Group 4">
            <a:extLst>
              <a:ext uri="{FF2B5EF4-FFF2-40B4-BE49-F238E27FC236}">
                <a16:creationId xmlns:a16="http://schemas.microsoft.com/office/drawing/2014/main" id="{583BD45C-7CF4-8D6A-CA29-BE5A724B5876}"/>
              </a:ext>
            </a:extLst>
          </p:cNvPr>
          <p:cNvGrpSpPr/>
          <p:nvPr/>
        </p:nvGrpSpPr>
        <p:grpSpPr>
          <a:xfrm>
            <a:off x="1705525" y="1804711"/>
            <a:ext cx="8996091" cy="3938864"/>
            <a:chOff x="1705525" y="1804711"/>
            <a:chExt cx="8996091" cy="3938864"/>
          </a:xfrm>
        </p:grpSpPr>
        <p:sp>
          <p:nvSpPr>
            <p:cNvPr id="23" name="同心圆 22"/>
            <p:cNvSpPr/>
            <p:nvPr/>
          </p:nvSpPr>
          <p:spPr>
            <a:xfrm>
              <a:off x="8831297" y="4217665"/>
              <a:ext cx="1683658" cy="1356475"/>
            </a:xfrm>
            <a:prstGeom prst="donut">
              <a:avLst>
                <a:gd name="adj" fmla="val 691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同心圆 108"/>
            <p:cNvSpPr/>
            <p:nvPr/>
          </p:nvSpPr>
          <p:spPr>
            <a:xfrm>
              <a:off x="7042719" y="4250593"/>
              <a:ext cx="1702980" cy="1378683"/>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同心圆 52"/>
            <p:cNvSpPr/>
            <p:nvPr/>
          </p:nvSpPr>
          <p:spPr>
            <a:xfrm>
              <a:off x="3410706" y="4241853"/>
              <a:ext cx="1706651" cy="1378683"/>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矩形 134"/>
            <p:cNvSpPr/>
            <p:nvPr/>
          </p:nvSpPr>
          <p:spPr>
            <a:xfrm>
              <a:off x="8784325" y="3244491"/>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58136" y="3243334"/>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7043732" y="3255386"/>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5236916" y="3255385"/>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缺角矩形 75"/>
            <p:cNvSpPr/>
            <p:nvPr/>
          </p:nvSpPr>
          <p:spPr>
            <a:xfrm>
              <a:off x="5239679"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缺角矩形 74"/>
            <p:cNvSpPr/>
            <p:nvPr/>
          </p:nvSpPr>
          <p:spPr>
            <a:xfrm>
              <a:off x="7023421"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p:cNvSpPr/>
            <p:nvPr/>
          </p:nvSpPr>
          <p:spPr>
            <a:xfrm>
              <a:off x="3458136" y="1867781"/>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981138" y="3362161"/>
              <a:ext cx="177965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Electrochemistry</a:t>
              </a:r>
            </a:p>
          </p:txBody>
        </p:sp>
        <p:sp>
          <p:nvSpPr>
            <p:cNvPr id="14" name="矩形 13"/>
            <p:cNvSpPr/>
            <p:nvPr/>
          </p:nvSpPr>
          <p:spPr>
            <a:xfrm>
              <a:off x="7431838" y="4659943"/>
              <a:ext cx="963725"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Bacteria</a:t>
              </a:r>
            </a:p>
          </p:txBody>
        </p:sp>
        <p:sp>
          <p:nvSpPr>
            <p:cNvPr id="26" name="矩形 25"/>
            <p:cNvSpPr/>
            <p:nvPr/>
          </p:nvSpPr>
          <p:spPr>
            <a:xfrm>
              <a:off x="3477761" y="3287691"/>
              <a:ext cx="1606718" cy="523220"/>
            </a:xfrm>
            <a:prstGeom prst="rect">
              <a:avLst/>
            </a:prstGeom>
          </p:spPr>
          <p:txBody>
            <a:bodyPr wrap="square">
              <a:spAutoFit/>
            </a:bodyPr>
            <a:lstStyle/>
            <a:p>
              <a:pPr algn="ctr"/>
              <a:r>
                <a:rPr lang="en-US" altLang="zh-CN" sz="1400" b="1" dirty="0">
                  <a:solidFill>
                    <a:srgbClr val="333333"/>
                  </a:solidFill>
                  <a:latin typeface="Georgia" panose="02040502050405020303" pitchFamily="18" charset="0"/>
                </a:rPr>
                <a:t>Optical spectroscopy</a:t>
              </a:r>
            </a:p>
          </p:txBody>
        </p:sp>
        <p:sp>
          <p:nvSpPr>
            <p:cNvPr id="32" name="矩形 31"/>
            <p:cNvSpPr/>
            <p:nvPr/>
          </p:nvSpPr>
          <p:spPr>
            <a:xfrm>
              <a:off x="3575627" y="2097835"/>
              <a:ext cx="1295547" cy="307777"/>
            </a:xfrm>
            <a:prstGeom prst="rect">
              <a:avLst/>
            </a:prstGeom>
          </p:spPr>
          <p:txBody>
            <a:bodyPr wrap="none">
              <a:spAutoFit/>
            </a:bodyPr>
            <a:lstStyle/>
            <a:p>
              <a:r>
                <a:rPr lang="en-US" altLang="zh-CN" sz="1400" b="1" dirty="0" err="1">
                  <a:solidFill>
                    <a:srgbClr val="333333"/>
                  </a:solidFill>
                  <a:latin typeface="Georgia" panose="02040502050405020303" pitchFamily="18" charset="0"/>
                </a:rPr>
                <a:t>Nanosensor</a:t>
              </a:r>
              <a:endParaRPr lang="en-US" altLang="zh-CN" sz="1400" b="1" dirty="0">
                <a:solidFill>
                  <a:srgbClr val="333333"/>
                </a:solidFill>
                <a:latin typeface="Georgia" panose="02040502050405020303" pitchFamily="18" charset="0"/>
              </a:endParaRPr>
            </a:p>
          </p:txBody>
        </p:sp>
        <p:sp>
          <p:nvSpPr>
            <p:cNvPr id="35" name="矩形 34"/>
            <p:cNvSpPr/>
            <p:nvPr/>
          </p:nvSpPr>
          <p:spPr>
            <a:xfrm>
              <a:off x="5397797" y="2104048"/>
              <a:ext cx="1378904"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Microfluidic </a:t>
              </a:r>
            </a:p>
            <a:p>
              <a:pPr algn="ctr"/>
              <a:r>
                <a:rPr lang="en-US" altLang="zh-CN" sz="1400" b="1" dirty="0">
                  <a:solidFill>
                    <a:srgbClr val="333333"/>
                  </a:solidFill>
                  <a:latin typeface="Georgia" panose="02040502050405020303" pitchFamily="18" charset="0"/>
                </a:rPr>
                <a:t>chip</a:t>
              </a:r>
            </a:p>
          </p:txBody>
        </p:sp>
        <p:pic>
          <p:nvPicPr>
            <p:cNvPr id="6154" name="Picture 10" descr="Fluorescence markers for advanced microscopy From photophysics to biology –  2022 – April 10-15 2022, Les Houches, Fra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5402" y="3864200"/>
              <a:ext cx="599368" cy="210133"/>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p:cNvSpPr/>
            <p:nvPr/>
          </p:nvSpPr>
          <p:spPr>
            <a:xfrm>
              <a:off x="5631367" y="5135844"/>
              <a:ext cx="1127665" cy="307777"/>
            </a:xfrm>
            <a:prstGeom prst="rect">
              <a:avLst/>
            </a:prstGeom>
          </p:spPr>
          <p:txBody>
            <a:bodyPr wrap="square">
              <a:spAutoFit/>
            </a:bodyPr>
            <a:lstStyle/>
            <a:p>
              <a:pPr>
                <a:spcAft>
                  <a:spcPts val="0"/>
                </a:spcAft>
              </a:pPr>
              <a:r>
                <a:rPr lang="en-US"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68" name="矩形 67"/>
            <p:cNvSpPr/>
            <p:nvPr/>
          </p:nvSpPr>
          <p:spPr>
            <a:xfrm>
              <a:off x="7128836" y="2103920"/>
              <a:ext cx="1393330"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Paper sensor</a:t>
              </a:r>
            </a:p>
          </p:txBody>
        </p:sp>
        <p:pic>
          <p:nvPicPr>
            <p:cNvPr id="79" name="图片 78"/>
            <p:cNvPicPr>
              <a:picLocks noChangeAspect="1"/>
            </p:cNvPicPr>
            <p:nvPr/>
          </p:nvPicPr>
          <p:blipFill rotWithShape="1">
            <a:blip r:embed="rId5"/>
            <a:srcRect l="50443" t="20006" r="-1314" b="19930"/>
            <a:stretch/>
          </p:blipFill>
          <p:spPr>
            <a:xfrm>
              <a:off x="5801429" y="3831634"/>
              <a:ext cx="402141" cy="273116"/>
            </a:xfrm>
            <a:prstGeom prst="ellipse">
              <a:avLst/>
            </a:prstGeom>
          </p:spPr>
        </p:pic>
        <p:sp>
          <p:nvSpPr>
            <p:cNvPr id="104" name="矩形 103"/>
            <p:cNvSpPr/>
            <p:nvPr/>
          </p:nvSpPr>
          <p:spPr>
            <a:xfrm>
              <a:off x="5352156" y="3362161"/>
              <a:ext cx="143981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Raman/SERS</a:t>
              </a:r>
            </a:p>
          </p:txBody>
        </p:sp>
        <p:sp>
          <p:nvSpPr>
            <p:cNvPr id="33" name="梯形 32"/>
            <p:cNvSpPr/>
            <p:nvPr/>
          </p:nvSpPr>
          <p:spPr>
            <a:xfrm rot="5400000">
              <a:off x="8875956" y="4891125"/>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rot="12618211">
              <a:off x="9886536" y="4338263"/>
              <a:ext cx="19387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同心圆 90"/>
            <p:cNvSpPr/>
            <p:nvPr/>
          </p:nvSpPr>
          <p:spPr>
            <a:xfrm>
              <a:off x="5250934" y="4241853"/>
              <a:ext cx="1690769" cy="1365215"/>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梯形 91"/>
            <p:cNvSpPr/>
            <p:nvPr/>
          </p:nvSpPr>
          <p:spPr>
            <a:xfrm rot="3064199">
              <a:off x="5348347" y="4664088"/>
              <a:ext cx="27145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6648081" y="4734321"/>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301775" y="4645284"/>
              <a:ext cx="1584088" cy="523220"/>
            </a:xfrm>
            <a:prstGeom prst="rect">
              <a:avLst/>
            </a:prstGeom>
          </p:spPr>
          <p:txBody>
            <a:bodyPr wrap="none">
              <a:spAutoFit/>
            </a:bodyPr>
            <a:lstStyle/>
            <a:p>
              <a:r>
                <a:rPr lang="en-US" altLang="zh-CN" sz="1400" b="1" dirty="0">
                  <a:solidFill>
                    <a:srgbClr val="333333"/>
                  </a:solidFill>
                  <a:latin typeface="Georgia" panose="02040502050405020303" pitchFamily="18" charset="0"/>
                </a:rPr>
                <a:t>Environmental</a:t>
              </a:r>
            </a:p>
            <a:p>
              <a:r>
                <a:rPr lang="en-US" altLang="zh-CN" sz="1400" b="1" dirty="0">
                  <a:solidFill>
                    <a:srgbClr val="333333"/>
                  </a:solidFill>
                  <a:latin typeface="Georgia" panose="02040502050405020303" pitchFamily="18" charset="0"/>
                </a:rPr>
                <a:t>       pollutant</a:t>
              </a:r>
              <a:endParaRPr lang="zh-CN" altLang="en-US" sz="1400" b="1" dirty="0">
                <a:solidFill>
                  <a:srgbClr val="333333"/>
                </a:solidFill>
                <a:latin typeface="Georgia" panose="02040502050405020303" pitchFamily="18" charset="0"/>
              </a:endParaRPr>
            </a:p>
          </p:txBody>
        </p:sp>
        <p:sp>
          <p:nvSpPr>
            <p:cNvPr id="95" name="梯形 94"/>
            <p:cNvSpPr/>
            <p:nvPr/>
          </p:nvSpPr>
          <p:spPr>
            <a:xfrm rot="11907505">
              <a:off x="3745547" y="4436303"/>
              <a:ext cx="181295" cy="206863"/>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rot="11907505">
              <a:off x="4637393" y="5213509"/>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rotWithShape="1">
            <a:blip r:embed="rId6"/>
            <a:srcRect l="61980" t="8737" r="25995" b="73718"/>
            <a:stretch/>
          </p:blipFill>
          <p:spPr>
            <a:xfrm>
              <a:off x="9693544" y="5033666"/>
              <a:ext cx="311991" cy="256018"/>
            </a:xfrm>
            <a:prstGeom prst="rect">
              <a:avLst/>
            </a:prstGeom>
          </p:spPr>
        </p:pic>
        <p:sp>
          <p:nvSpPr>
            <p:cNvPr id="110" name="梯形 109"/>
            <p:cNvSpPr/>
            <p:nvPr/>
          </p:nvSpPr>
          <p:spPr>
            <a:xfrm rot="5400000">
              <a:off x="7129606" y="4845239"/>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110"/>
            <p:cNvSpPr/>
            <p:nvPr/>
          </p:nvSpPr>
          <p:spPr>
            <a:xfrm rot="12843128">
              <a:off x="8164300" y="4403078"/>
              <a:ext cx="18582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3698196" y="4645284"/>
              <a:ext cx="1237839"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Electrolyte </a:t>
              </a:r>
            </a:p>
            <a:p>
              <a:pPr algn="ctr"/>
              <a:r>
                <a:rPr lang="en-US" altLang="zh-CN" sz="1400" b="1" dirty="0">
                  <a:solidFill>
                    <a:srgbClr val="333333"/>
                  </a:solidFill>
                  <a:latin typeface="Georgia" panose="02040502050405020303" pitchFamily="18" charset="0"/>
                </a:rPr>
                <a:t>Ions</a:t>
              </a:r>
            </a:p>
          </p:txBody>
        </p:sp>
        <p:pic>
          <p:nvPicPr>
            <p:cNvPr id="38" name="图片 37"/>
            <p:cNvPicPr>
              <a:picLocks noChangeAspect="1"/>
            </p:cNvPicPr>
            <p:nvPr/>
          </p:nvPicPr>
          <p:blipFill rotWithShape="1">
            <a:blip r:embed="rId6"/>
            <a:srcRect l="60583" t="38763" r="29519" b="45082"/>
            <a:stretch/>
          </p:blipFill>
          <p:spPr>
            <a:xfrm rot="1543173">
              <a:off x="9330966" y="4958359"/>
              <a:ext cx="364146" cy="334267"/>
            </a:xfrm>
            <a:prstGeom prst="rect">
              <a:avLst/>
            </a:prstGeom>
          </p:spPr>
        </p:pic>
        <p:sp>
          <p:nvSpPr>
            <p:cNvPr id="55" name="矩形 54"/>
            <p:cNvSpPr/>
            <p:nvPr/>
          </p:nvSpPr>
          <p:spPr>
            <a:xfrm>
              <a:off x="1717859" y="2191376"/>
              <a:ext cx="1685077" cy="3293209"/>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Platform</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Technology</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endParaRPr lang="en-US" altLang="zh-CN" sz="1600" b="1" dirty="0">
                <a:solidFill>
                  <a:srgbClr val="FF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Target</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p:txBody>
        </p:sp>
        <p:sp>
          <p:nvSpPr>
            <p:cNvPr id="9" name="矩形 8"/>
            <p:cNvSpPr/>
            <p:nvPr/>
          </p:nvSpPr>
          <p:spPr>
            <a:xfrm>
              <a:off x="1705525" y="1804711"/>
              <a:ext cx="8996091" cy="3938864"/>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缺角矩形 55"/>
            <p:cNvSpPr/>
            <p:nvPr/>
          </p:nvSpPr>
          <p:spPr>
            <a:xfrm>
              <a:off x="8784325" y="185697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stretch>
              <a:fillRect/>
            </a:stretch>
          </p:blipFill>
          <p:spPr>
            <a:xfrm>
              <a:off x="3997996" y="2636218"/>
              <a:ext cx="468003" cy="300615"/>
            </a:xfrm>
            <a:prstGeom prst="rect">
              <a:avLst/>
            </a:prstGeom>
          </p:spPr>
        </p:pic>
        <p:pic>
          <p:nvPicPr>
            <p:cNvPr id="15" name="图片 14"/>
            <p:cNvPicPr>
              <a:picLocks noChangeAspect="1"/>
            </p:cNvPicPr>
            <p:nvPr/>
          </p:nvPicPr>
          <p:blipFill rotWithShape="1">
            <a:blip r:embed="rId8" cstate="print">
              <a:extLst>
                <a:ext uri="{28A0092B-C50C-407E-A947-70E740481C1C}">
                  <a14:useLocalDpi xmlns:a14="http://schemas.microsoft.com/office/drawing/2010/main" val="0"/>
                </a:ext>
              </a:extLst>
            </a:blip>
            <a:srcRect l="35624" t="39201" r="48524" b="38809"/>
            <a:stretch/>
          </p:blipFill>
          <p:spPr>
            <a:xfrm>
              <a:off x="7717603" y="3796881"/>
              <a:ext cx="289055" cy="300734"/>
            </a:xfrm>
            <a:prstGeom prst="rect">
              <a:avLst/>
            </a:prstGeom>
          </p:spPr>
        </p:pic>
        <p:pic>
          <p:nvPicPr>
            <p:cNvPr id="17" name="图片 16"/>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21500" b="78333" l="7875" r="92250"/>
                      </a14:imgEffect>
                    </a14:imgLayer>
                  </a14:imgProps>
                </a:ext>
                <a:ext uri="{28A0092B-C50C-407E-A947-70E740481C1C}">
                  <a14:useLocalDpi xmlns:a14="http://schemas.microsoft.com/office/drawing/2010/main" val="0"/>
                </a:ext>
              </a:extLst>
            </a:blip>
            <a:srcRect l="7330" t="20752" r="7444" b="22829"/>
            <a:stretch/>
          </p:blipFill>
          <p:spPr>
            <a:xfrm>
              <a:off x="7504853" y="2643192"/>
              <a:ext cx="633572" cy="314564"/>
            </a:xfrm>
            <a:prstGeom prst="rect">
              <a:avLst/>
            </a:prstGeom>
          </p:spPr>
        </p:pic>
        <p:pic>
          <p:nvPicPr>
            <p:cNvPr id="18" name="图片 17"/>
            <p:cNvPicPr>
              <a:picLocks noChangeAspect="1"/>
            </p:cNvPicPr>
            <p:nvPr/>
          </p:nvPicPr>
          <p:blipFill>
            <a:blip r:embed="rId11"/>
            <a:stretch>
              <a:fillRect/>
            </a:stretch>
          </p:blipFill>
          <p:spPr>
            <a:xfrm rot="21210149">
              <a:off x="7581515" y="5044184"/>
              <a:ext cx="676009" cy="383490"/>
            </a:xfrm>
            <a:prstGeom prst="rect">
              <a:avLst/>
            </a:prstGeom>
          </p:spPr>
        </p:pic>
        <p:sp>
          <p:nvSpPr>
            <p:cNvPr id="6" name="矩形 5"/>
            <p:cNvSpPr/>
            <p:nvPr/>
          </p:nvSpPr>
          <p:spPr>
            <a:xfrm>
              <a:off x="9276473" y="2142296"/>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pic>
          <p:nvPicPr>
            <p:cNvPr id="20" name="图片 19"/>
            <p:cNvPicPr>
              <a:picLocks noChangeAspect="1"/>
            </p:cNvPicPr>
            <p:nvPr/>
          </p:nvPicPr>
          <p:blipFill>
            <a:blip r:embed="rId12"/>
            <a:stretch>
              <a:fillRect/>
            </a:stretch>
          </p:blipFill>
          <p:spPr>
            <a:xfrm>
              <a:off x="9392091" y="2667019"/>
              <a:ext cx="357514" cy="283491"/>
            </a:xfrm>
            <a:prstGeom prst="rect">
              <a:avLst/>
            </a:prstGeom>
          </p:spPr>
        </p:pic>
        <p:pic>
          <p:nvPicPr>
            <p:cNvPr id="21" name="图片 20"/>
            <p:cNvPicPr>
              <a:picLocks noChangeAspect="1"/>
            </p:cNvPicPr>
            <p:nvPr/>
          </p:nvPicPr>
          <p:blipFill>
            <a:blip r:embed="rId13"/>
            <a:stretch>
              <a:fillRect/>
            </a:stretch>
          </p:blipFill>
          <p:spPr>
            <a:xfrm>
              <a:off x="5845443" y="2663803"/>
              <a:ext cx="438236" cy="318237"/>
            </a:xfrm>
            <a:prstGeom prst="rect">
              <a:avLst/>
            </a:prstGeom>
          </p:spPr>
        </p:pic>
        <p:pic>
          <p:nvPicPr>
            <p:cNvPr id="22" name="图片 21"/>
            <p:cNvPicPr>
              <a:picLocks noChangeAspect="1"/>
            </p:cNvPicPr>
            <p:nvPr/>
          </p:nvPicPr>
          <p:blipFill>
            <a:blip r:embed="rId14"/>
            <a:stretch>
              <a:fillRect/>
            </a:stretch>
          </p:blipFill>
          <p:spPr>
            <a:xfrm>
              <a:off x="9201052" y="3933610"/>
              <a:ext cx="869272" cy="113517"/>
            </a:xfrm>
            <a:prstGeom prst="rect">
              <a:avLst/>
            </a:prstGeom>
          </p:spPr>
        </p:pic>
        <p:sp>
          <p:nvSpPr>
            <p:cNvPr id="24" name="同心圆 23"/>
            <p:cNvSpPr/>
            <p:nvPr/>
          </p:nvSpPr>
          <p:spPr>
            <a:xfrm>
              <a:off x="3694021" y="5054100"/>
              <a:ext cx="314078" cy="286789"/>
            </a:xfrm>
            <a:prstGeom prst="donut">
              <a:avLst>
                <a:gd name="adj" fmla="val 10211"/>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矩形 69"/>
            <p:cNvSpPr/>
            <p:nvPr/>
          </p:nvSpPr>
          <p:spPr>
            <a:xfrm>
              <a:off x="3636226" y="5069007"/>
              <a:ext cx="404278"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Na</a:t>
              </a:r>
              <a:r>
                <a:rPr lang="en-US" altLang="zh-CN" sz="900" b="1" baseline="30000" dirty="0">
                  <a:solidFill>
                    <a:srgbClr val="333333"/>
                  </a:solidFill>
                  <a:latin typeface="Georgia" panose="02040502050405020303" pitchFamily="18" charset="0"/>
                </a:rPr>
                <a:t>+</a:t>
              </a:r>
            </a:p>
          </p:txBody>
        </p:sp>
        <p:sp>
          <p:nvSpPr>
            <p:cNvPr id="73" name="同心圆 72"/>
            <p:cNvSpPr/>
            <p:nvPr/>
          </p:nvSpPr>
          <p:spPr>
            <a:xfrm>
              <a:off x="4546544" y="5050689"/>
              <a:ext cx="314078" cy="286789"/>
            </a:xfrm>
            <a:prstGeom prst="donut">
              <a:avLst>
                <a:gd name="adj" fmla="val 102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矩形 73"/>
            <p:cNvSpPr/>
            <p:nvPr/>
          </p:nvSpPr>
          <p:spPr>
            <a:xfrm>
              <a:off x="4495252" y="5089177"/>
              <a:ext cx="439544"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Ca</a:t>
              </a:r>
              <a:r>
                <a:rPr lang="en-US" altLang="zh-CN" sz="900" b="1" baseline="30000" dirty="0">
                  <a:solidFill>
                    <a:srgbClr val="333333"/>
                  </a:solidFill>
                  <a:latin typeface="Georgia" panose="02040502050405020303" pitchFamily="18" charset="0"/>
                </a:rPr>
                <a:t>2+</a:t>
              </a:r>
            </a:p>
          </p:txBody>
        </p:sp>
        <p:sp>
          <p:nvSpPr>
            <p:cNvPr id="77" name="同心圆 76"/>
            <p:cNvSpPr/>
            <p:nvPr/>
          </p:nvSpPr>
          <p:spPr>
            <a:xfrm>
              <a:off x="3929769" y="5207296"/>
              <a:ext cx="314078" cy="286789"/>
            </a:xfrm>
            <a:prstGeom prst="donut">
              <a:avLst>
                <a:gd name="adj" fmla="val 10211"/>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矩形 77"/>
            <p:cNvSpPr/>
            <p:nvPr/>
          </p:nvSpPr>
          <p:spPr>
            <a:xfrm>
              <a:off x="3926201" y="5237028"/>
              <a:ext cx="344966"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H</a:t>
              </a:r>
              <a:r>
                <a:rPr lang="en-US" altLang="zh-CN" sz="900" b="1" baseline="30000" dirty="0">
                  <a:solidFill>
                    <a:srgbClr val="333333"/>
                  </a:solidFill>
                  <a:latin typeface="Georgia" panose="02040502050405020303" pitchFamily="18" charset="0"/>
                </a:rPr>
                <a:t>+</a:t>
              </a:r>
            </a:p>
          </p:txBody>
        </p:sp>
        <p:sp>
          <p:nvSpPr>
            <p:cNvPr id="80" name="同心圆 79"/>
            <p:cNvSpPr/>
            <p:nvPr/>
          </p:nvSpPr>
          <p:spPr>
            <a:xfrm>
              <a:off x="4270185" y="5184065"/>
              <a:ext cx="314078" cy="286789"/>
            </a:xfrm>
            <a:prstGeom prst="donut">
              <a:avLst>
                <a:gd name="adj" fmla="val 10211"/>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矩形 80"/>
            <p:cNvSpPr/>
            <p:nvPr/>
          </p:nvSpPr>
          <p:spPr>
            <a:xfrm>
              <a:off x="4269810" y="5199135"/>
              <a:ext cx="336952" cy="230832"/>
            </a:xfrm>
            <a:prstGeom prst="rect">
              <a:avLst/>
            </a:prstGeom>
          </p:spPr>
          <p:txBody>
            <a:bodyPr wrap="none">
              <a:spAutoFit/>
            </a:bodyPr>
            <a:lstStyle/>
            <a:p>
              <a:r>
                <a:rPr lang="en-US" altLang="zh-CN" sz="900" b="1" dirty="0" err="1">
                  <a:solidFill>
                    <a:srgbClr val="333333"/>
                  </a:solidFill>
                  <a:latin typeface="Georgia" panose="02040502050405020303" pitchFamily="18" charset="0"/>
                </a:rPr>
                <a:t>Cl</a:t>
              </a:r>
              <a:r>
                <a:rPr lang="en-US" altLang="zh-CN" sz="900" b="1" baseline="30000" dirty="0">
                  <a:solidFill>
                    <a:srgbClr val="333333"/>
                  </a:solidFill>
                  <a:latin typeface="Georgia" panose="02040502050405020303" pitchFamily="18" charset="0"/>
                </a:rPr>
                <a:t>-</a:t>
              </a:r>
            </a:p>
          </p:txBody>
        </p:sp>
        <p:sp>
          <p:nvSpPr>
            <p:cNvPr id="65" name="矩形 64"/>
            <p:cNvSpPr/>
            <p:nvPr/>
          </p:nvSpPr>
          <p:spPr>
            <a:xfrm>
              <a:off x="9219047" y="3362161"/>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sp>
          <p:nvSpPr>
            <p:cNvPr id="66" name="矩形 65"/>
            <p:cNvSpPr/>
            <p:nvPr/>
          </p:nvSpPr>
          <p:spPr>
            <a:xfrm>
              <a:off x="9291444" y="4598996"/>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grpSp>
    </p:spTree>
    <p:extLst>
      <p:ext uri="{BB962C8B-B14F-4D97-AF65-F5344CB8AC3E}">
        <p14:creationId xmlns:p14="http://schemas.microsoft.com/office/powerpoint/2010/main" val="10366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white background with black and white clouds&#10;&#10;Description automatically generated">
            <a:extLst>
              <a:ext uri="{FF2B5EF4-FFF2-40B4-BE49-F238E27FC236}">
                <a16:creationId xmlns:a16="http://schemas.microsoft.com/office/drawing/2014/main" id="{A7FC0F5D-5E23-B5E8-1E61-E737F43F4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220" y="2938436"/>
            <a:ext cx="6915466" cy="3553107"/>
          </a:xfrm>
          <a:prstGeom prst="rect">
            <a:avLst/>
          </a:prstGeom>
        </p:spPr>
      </p:pic>
      <p:sp>
        <p:nvSpPr>
          <p:cNvPr id="6" name="矩形 5"/>
          <p:cNvSpPr/>
          <p:nvPr/>
        </p:nvSpPr>
        <p:spPr>
          <a:xfrm>
            <a:off x="993014" y="37406"/>
            <a:ext cx="773747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Ionophore based electrolyte ion detection</a:t>
            </a:r>
          </a:p>
        </p:txBody>
      </p:sp>
      <p:sp>
        <p:nvSpPr>
          <p:cNvPr id="10" name="矩形 9"/>
          <p:cNvSpPr/>
          <p:nvPr/>
        </p:nvSpPr>
        <p:spPr>
          <a:xfrm>
            <a:off x="413101" y="-750887"/>
            <a:ext cx="11355877" cy="2585323"/>
          </a:xfrm>
          <a:prstGeom prst="rect">
            <a:avLst/>
          </a:prstGeom>
        </p:spPr>
        <p:txBody>
          <a:bodyPr wrap="square">
            <a:spAutoFit/>
          </a:bodyPr>
          <a:lstStyle/>
          <a:p>
            <a:r>
              <a:rPr lang="en-US" altLang="zh-CN" dirty="0">
                <a:solidFill>
                  <a:srgbClr val="000000"/>
                </a:solidFill>
              </a:rPr>
              <a:t>Cellular pH (H</a:t>
            </a:r>
            <a:r>
              <a:rPr lang="en-US" altLang="zh-CN" baseline="30000" dirty="0">
                <a:solidFill>
                  <a:srgbClr val="000000"/>
                </a:solidFill>
              </a:rPr>
              <a:t>+</a:t>
            </a:r>
            <a:r>
              <a:rPr lang="en-US" altLang="zh-CN" dirty="0">
                <a:solidFill>
                  <a:srgbClr val="000000"/>
                </a:solidFill>
              </a:rPr>
              <a:t>) and electrolyte ions (Na</a:t>
            </a:r>
            <a:r>
              <a:rPr lang="en-US" altLang="zh-CN" baseline="30000" dirty="0">
                <a:solidFill>
                  <a:srgbClr val="000000"/>
                </a:solidFill>
              </a:rPr>
              <a:t>+</a:t>
            </a:r>
            <a:r>
              <a:rPr lang="en-US" altLang="zh-CN" dirty="0">
                <a:solidFill>
                  <a:srgbClr val="000000"/>
                </a:solidFill>
              </a:rPr>
              <a:t>, K+, Ca</a:t>
            </a:r>
            <a:r>
              <a:rPr lang="en-US" altLang="zh-CN" baseline="30000" dirty="0">
                <a:solidFill>
                  <a:srgbClr val="000000"/>
                </a:solidFill>
              </a:rPr>
              <a:t>2+</a:t>
            </a:r>
            <a:r>
              <a:rPr lang="en-US" altLang="zh-CN" dirty="0">
                <a:solidFill>
                  <a:srgbClr val="000000"/>
                </a:solidFill>
              </a:rPr>
              <a:t>, etc.) are critical in various cellular processes. However, our understanding of the molecular mechanisms underlying ion physiology and pathology remains incomplete, partly due to the absence of practical tools that accurately measure cellular ion levels, distribution, and transport changes. It is highly desirable to have methods that can measure cellular pH and electrolyte ions with high spatial and temporal resolution while being minimally invasive, highly sensitive, and capable of providing real-time quantitative measurements. Ionophore-based ion-selective sensors exhibit exceptional ion specificity and flexibility that can finely tune the desired dynamic detection range. Ionophore-based ion-selective electrode technique has achieved significant commercial success in blood electrolyte analyzers. We are actively exploring the potential applications of </a:t>
            </a:r>
            <a:r>
              <a:rPr lang="en-US" altLang="zh-CN" dirty="0" err="1">
                <a:solidFill>
                  <a:srgbClr val="000000"/>
                </a:solidFill>
              </a:rPr>
              <a:t>ionophore</a:t>
            </a:r>
            <a:r>
              <a:rPr lang="en-US" altLang="zh-CN" dirty="0">
                <a:solidFill>
                  <a:srgbClr val="000000"/>
                </a:solidFill>
              </a:rPr>
              <a:t>-based ion-selective sensors in cellular and in vivo settings, as well as their integration into portable devices.</a:t>
            </a:r>
            <a:endParaRPr lang="zh-CN" altLang="en-US" dirty="0">
              <a:solidFill>
                <a:srgbClr val="000000"/>
              </a:solidFill>
            </a:endParaRPr>
          </a:p>
        </p:txBody>
      </p:sp>
      <p:sp>
        <p:nvSpPr>
          <p:cNvPr id="17" name="矩形 16"/>
          <p:cNvSpPr/>
          <p:nvPr/>
        </p:nvSpPr>
        <p:spPr>
          <a:xfrm>
            <a:off x="1447896" y="2942676"/>
            <a:ext cx="377835" cy="369332"/>
          </a:xfrm>
          <a:prstGeom prst="rect">
            <a:avLst/>
          </a:prstGeom>
        </p:spPr>
        <p:txBody>
          <a:bodyPr wrap="square">
            <a:spAutoFit/>
          </a:bodyPr>
          <a:lstStyle/>
          <a:p>
            <a:r>
              <a:rPr lang="en-US" altLang="zh-CN" dirty="0"/>
              <a:t>A</a:t>
            </a:r>
            <a:endParaRPr lang="en-US" altLang="zh-CN" b="1" dirty="0">
              <a:latin typeface="Times New Roman" panose="02020603050405020304" pitchFamily="18" charset="0"/>
              <a:cs typeface="Times New Roman" panose="02020603050405020304" pitchFamily="18" charset="0"/>
            </a:endParaRPr>
          </a:p>
        </p:txBody>
      </p:sp>
      <p:sp>
        <p:nvSpPr>
          <p:cNvPr id="18" name="矩形 17"/>
          <p:cNvSpPr/>
          <p:nvPr/>
        </p:nvSpPr>
        <p:spPr>
          <a:xfrm>
            <a:off x="5902123" y="2939265"/>
            <a:ext cx="377835" cy="369332"/>
          </a:xfrm>
          <a:prstGeom prst="rect">
            <a:avLst/>
          </a:prstGeom>
        </p:spPr>
        <p:txBody>
          <a:bodyPr wrap="square">
            <a:spAutoFit/>
          </a:bodyPr>
          <a:lstStyle/>
          <a:p>
            <a:r>
              <a:rPr lang="en-US" altLang="zh-CN" dirty="0"/>
              <a:t>B</a:t>
            </a:r>
            <a:endParaRPr lang="en-US" altLang="zh-CN" b="1" dirty="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4"/>
          <a:stretch>
            <a:fillRect/>
          </a:stretch>
        </p:blipFill>
        <p:spPr>
          <a:xfrm>
            <a:off x="1825731" y="3022686"/>
            <a:ext cx="4062603" cy="1417482"/>
          </a:xfrm>
          <a:prstGeom prst="rect">
            <a:avLst/>
          </a:prstGeom>
        </p:spPr>
      </p:pic>
      <p:pic>
        <p:nvPicPr>
          <p:cNvPr id="14" name="图片 13"/>
          <p:cNvPicPr>
            <a:picLocks noChangeAspect="1"/>
          </p:cNvPicPr>
          <p:nvPr/>
        </p:nvPicPr>
        <p:blipFill>
          <a:blip r:embed="rId5"/>
          <a:stretch>
            <a:fillRect/>
          </a:stretch>
        </p:blipFill>
        <p:spPr>
          <a:xfrm>
            <a:off x="6308929" y="3022686"/>
            <a:ext cx="1758020" cy="1408211"/>
          </a:xfrm>
          <a:prstGeom prst="rect">
            <a:avLst/>
          </a:prstGeom>
        </p:spPr>
      </p:pic>
      <p:pic>
        <p:nvPicPr>
          <p:cNvPr id="15" name="图片 14"/>
          <p:cNvPicPr>
            <a:picLocks noChangeAspect="1"/>
          </p:cNvPicPr>
          <p:nvPr/>
        </p:nvPicPr>
        <p:blipFill rotWithShape="1">
          <a:blip r:embed="rId6"/>
          <a:srcRect l="66497" t="55029"/>
          <a:stretch/>
        </p:blipFill>
        <p:spPr>
          <a:xfrm>
            <a:off x="4487917" y="4462277"/>
            <a:ext cx="1521089" cy="1504994"/>
          </a:xfrm>
          <a:prstGeom prst="rect">
            <a:avLst/>
          </a:prstGeom>
        </p:spPr>
      </p:pic>
      <p:pic>
        <p:nvPicPr>
          <p:cNvPr id="16" name="图片 15"/>
          <p:cNvPicPr>
            <a:picLocks noChangeAspect="1"/>
          </p:cNvPicPr>
          <p:nvPr/>
        </p:nvPicPr>
        <p:blipFill rotWithShape="1">
          <a:blip r:embed="rId7"/>
          <a:srcRect r="37112" b="49037"/>
          <a:stretch/>
        </p:blipFill>
        <p:spPr>
          <a:xfrm>
            <a:off x="6030009" y="4550339"/>
            <a:ext cx="2344677" cy="1271016"/>
          </a:xfrm>
          <a:prstGeom prst="rect">
            <a:avLst/>
          </a:prstGeom>
        </p:spPr>
      </p:pic>
      <p:sp>
        <p:nvSpPr>
          <p:cNvPr id="3" name="文本框 2"/>
          <p:cNvSpPr txBox="1"/>
          <p:nvPr/>
        </p:nvSpPr>
        <p:spPr>
          <a:xfrm>
            <a:off x="1904752" y="5976127"/>
            <a:ext cx="4756302" cy="523220"/>
          </a:xfrm>
          <a:prstGeom prst="rect">
            <a:avLst/>
          </a:prstGeom>
          <a:noFill/>
        </p:spPr>
        <p:txBody>
          <a:bodyPr wrap="none" rtlCol="0">
            <a:spAutoFit/>
          </a:bodyPr>
          <a:lstStyle/>
          <a:p>
            <a:r>
              <a:rPr lang="en-US" altLang="zh-CN" sz="1400" dirty="0"/>
              <a:t>A: Ionophore-based nanosensors for intracellular Na</a:t>
            </a:r>
            <a:r>
              <a:rPr lang="en-US" altLang="zh-CN" sz="1400" baseline="30000" dirty="0"/>
              <a:t>+</a:t>
            </a:r>
            <a:r>
              <a:rPr lang="en-US" altLang="zh-CN" sz="1400" dirty="0"/>
              <a:t> sensing. </a:t>
            </a:r>
          </a:p>
          <a:p>
            <a:r>
              <a:rPr lang="en-US" altLang="zh-CN" sz="1400" dirty="0"/>
              <a:t>B: Blood K</a:t>
            </a:r>
            <a:r>
              <a:rPr lang="en-US" altLang="zh-CN" sz="1400" baseline="30000" dirty="0"/>
              <a:t>+</a:t>
            </a:r>
            <a:r>
              <a:rPr lang="en-US" altLang="zh-CN" sz="1400" dirty="0"/>
              <a:t> droplet microfluidic analysis</a:t>
            </a:r>
            <a:endParaRPr lang="zh-CN" altLang="en-US" sz="1400" dirty="0"/>
          </a:p>
        </p:txBody>
      </p:sp>
      <p:grpSp>
        <p:nvGrpSpPr>
          <p:cNvPr id="8" name="Group 7">
            <a:extLst>
              <a:ext uri="{FF2B5EF4-FFF2-40B4-BE49-F238E27FC236}">
                <a16:creationId xmlns:a16="http://schemas.microsoft.com/office/drawing/2014/main" id="{3EE6A331-9116-F8CB-3A7A-7CC02516BF48}"/>
              </a:ext>
            </a:extLst>
          </p:cNvPr>
          <p:cNvGrpSpPr/>
          <p:nvPr/>
        </p:nvGrpSpPr>
        <p:grpSpPr>
          <a:xfrm>
            <a:off x="1736586" y="4442309"/>
            <a:ext cx="2730328" cy="1362611"/>
            <a:chOff x="1534649" y="4433152"/>
            <a:chExt cx="3009209" cy="1501732"/>
          </a:xfrm>
        </p:grpSpPr>
        <p:pic>
          <p:nvPicPr>
            <p:cNvPr id="2" name="图片 1"/>
            <p:cNvPicPr>
              <a:picLocks noChangeAspect="1"/>
            </p:cNvPicPr>
            <p:nvPr/>
          </p:nvPicPr>
          <p:blipFill rotWithShape="1">
            <a:blip r:embed="rId8"/>
            <a:srcRect r="5428"/>
            <a:stretch/>
          </p:blipFill>
          <p:spPr>
            <a:xfrm>
              <a:off x="1534649" y="4433152"/>
              <a:ext cx="3009209" cy="1501732"/>
            </a:xfrm>
            <a:prstGeom prst="rect">
              <a:avLst/>
            </a:prstGeom>
          </p:spPr>
        </p:pic>
        <p:pic>
          <p:nvPicPr>
            <p:cNvPr id="4" name="图片 3"/>
            <p:cNvPicPr>
              <a:picLocks noChangeAspect="1"/>
            </p:cNvPicPr>
            <p:nvPr/>
          </p:nvPicPr>
          <p:blipFill>
            <a:blip r:embed="rId9"/>
            <a:stretch>
              <a:fillRect/>
            </a:stretch>
          </p:blipFill>
          <p:spPr>
            <a:xfrm>
              <a:off x="3523775" y="5243904"/>
              <a:ext cx="432915" cy="342900"/>
            </a:xfrm>
            <a:prstGeom prst="rect">
              <a:avLst/>
            </a:prstGeom>
          </p:spPr>
        </p:pic>
        <p:sp>
          <p:nvSpPr>
            <p:cNvPr id="19" name="文本框 18"/>
            <p:cNvSpPr txBox="1"/>
            <p:nvPr/>
          </p:nvSpPr>
          <p:spPr>
            <a:xfrm>
              <a:off x="3420641" y="5278353"/>
              <a:ext cx="443887" cy="246221"/>
            </a:xfrm>
            <a:prstGeom prst="rect">
              <a:avLst/>
            </a:prstGeom>
            <a:noFill/>
          </p:spPr>
          <p:txBody>
            <a:bodyPr wrap="none" rtlCol="0">
              <a:spAutoFit/>
            </a:bodyPr>
            <a:lstStyle/>
            <a:p>
              <a:r>
                <a:rPr lang="en-US" altLang="zh-CN" sz="1000" dirty="0">
                  <a:latin typeface="Arial Unicode MS" panose="020B0604020202020204" pitchFamily="34" charset="-122"/>
                  <a:ea typeface="Arial Unicode MS" panose="020B0604020202020204" pitchFamily="34" charset="-122"/>
                  <a:cs typeface="Arial Unicode MS" panose="020B0604020202020204" pitchFamily="34" charset="-122"/>
                </a:rPr>
                <a:t>Na</a:t>
              </a:r>
              <a:r>
                <a:rPr lang="en-US" altLang="zh-CN" sz="1200" baseline="300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200" baseline="30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p:cNvPicPr>
              <a:picLocks noChangeAspect="1"/>
            </p:cNvPicPr>
            <p:nvPr/>
          </p:nvPicPr>
          <p:blipFill>
            <a:blip r:embed="rId10"/>
            <a:stretch>
              <a:fillRect/>
            </a:stretch>
          </p:blipFill>
          <p:spPr>
            <a:xfrm rot="19938779" flipH="1">
              <a:off x="2636046" y="4506976"/>
              <a:ext cx="143772" cy="148119"/>
            </a:xfrm>
            <a:prstGeom prst="rect">
              <a:avLst/>
            </a:prstGeom>
          </p:spPr>
        </p:pic>
        <p:sp>
          <p:nvSpPr>
            <p:cNvPr id="20" name="文本框 19"/>
            <p:cNvSpPr txBox="1"/>
            <p:nvPr/>
          </p:nvSpPr>
          <p:spPr>
            <a:xfrm>
              <a:off x="2510532" y="4487452"/>
              <a:ext cx="379277" cy="246221"/>
            </a:xfrm>
            <a:prstGeom prst="rect">
              <a:avLst/>
            </a:prstGeom>
            <a:noFill/>
          </p:spPr>
          <p:txBody>
            <a:bodyPr wrap="none" rtlCol="0">
              <a:spAutoFit/>
            </a:bodyPr>
            <a:lstStyle/>
            <a:p>
              <a:r>
                <a:rPr lang="en-US" altLang="zh-CN" sz="1000" dirty="0">
                  <a:latin typeface="Arial Unicode MS" panose="020B0604020202020204" pitchFamily="34" charset="-122"/>
                  <a:ea typeface="Arial Unicode MS" panose="020B0604020202020204" pitchFamily="34" charset="-122"/>
                  <a:cs typeface="Arial Unicode MS" panose="020B0604020202020204" pitchFamily="34" charset="-122"/>
                </a:rPr>
                <a:t>Na</a:t>
              </a:r>
              <a:endParaRPr lang="zh-CN" altLang="en-US" sz="1000" baseline="30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37" name="Picture 36" descr="A white background with black and white clouds&#10;&#10;Description automatically generated">
            <a:extLst>
              <a:ext uri="{FF2B5EF4-FFF2-40B4-BE49-F238E27FC236}">
                <a16:creationId xmlns:a16="http://schemas.microsoft.com/office/drawing/2014/main" id="{541E0E16-D9B3-0CDC-8C67-9B8A52C01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852" y="4353489"/>
            <a:ext cx="119657" cy="317593"/>
          </a:xfrm>
          <a:prstGeom prst="rect">
            <a:avLst/>
          </a:prstGeom>
        </p:spPr>
      </p:pic>
    </p:spTree>
    <p:extLst>
      <p:ext uri="{BB962C8B-B14F-4D97-AF65-F5344CB8AC3E}">
        <p14:creationId xmlns:p14="http://schemas.microsoft.com/office/powerpoint/2010/main" val="3011355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black and white clouds&#10;&#10;Description automatically generated">
            <a:extLst>
              <a:ext uri="{FF2B5EF4-FFF2-40B4-BE49-F238E27FC236}">
                <a16:creationId xmlns:a16="http://schemas.microsoft.com/office/drawing/2014/main" id="{08A76783-F748-34FC-5B85-85BF62B3F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687" y="3151760"/>
            <a:ext cx="6915466" cy="3553107"/>
          </a:xfrm>
          <a:prstGeom prst="rect">
            <a:avLst/>
          </a:prstGeom>
        </p:spPr>
      </p:pic>
      <p:sp>
        <p:nvSpPr>
          <p:cNvPr id="7" name="矩形 6"/>
          <p:cNvSpPr/>
          <p:nvPr/>
        </p:nvSpPr>
        <p:spPr>
          <a:xfrm>
            <a:off x="280852" y="90285"/>
            <a:ext cx="773747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Trace environmental pollutant sensing</a:t>
            </a:r>
          </a:p>
        </p:txBody>
      </p:sp>
      <p:sp>
        <p:nvSpPr>
          <p:cNvPr id="2" name="矩形 1"/>
          <p:cNvSpPr/>
          <p:nvPr/>
        </p:nvSpPr>
        <p:spPr>
          <a:xfrm>
            <a:off x="1170193" y="7244"/>
            <a:ext cx="11661354" cy="2308324"/>
          </a:xfrm>
          <a:prstGeom prst="rect">
            <a:avLst/>
          </a:prstGeom>
        </p:spPr>
        <p:txBody>
          <a:bodyPr wrap="square">
            <a:spAutoFit/>
          </a:bodyPr>
          <a:lstStyle/>
          <a:p>
            <a:r>
              <a:rPr lang="en-US" altLang="zh-CN" dirty="0"/>
              <a:t>Environmental pollutants significantly impact human health while also causing devastating effects on ecosystems. High costs, time-consuming procedures, and reliance on sophisticated instruments often characterize the methods for environmental pollutant detection, hindering the investigation and mitigation of environmental pollution problems. </a:t>
            </a:r>
          </a:p>
          <a:p>
            <a:r>
              <a:rPr lang="en-US" altLang="zh-CN" dirty="0"/>
              <a:t>There is an increasing need for rapid, sensitive, and low-cost measurement methods that can effectively employ in field and laboratory applications. Our research group is currently engaged in a comprehensive exploration of the challenges involved in environmental pollutant detection. We harness colorimetric sensors and microfluidic analysis to develop innovative methodologies that exhibit significant potential in providing cost-effective, portable, and expeditious detection. A specific emphasis is targeting per- and poly-fluoroalkyl substances (PFAS) and heavy metal ions. </a:t>
            </a:r>
          </a:p>
        </p:txBody>
      </p:sp>
      <p:pic>
        <p:nvPicPr>
          <p:cNvPr id="6" name="Picture 28" descr="https://lh5.googleusercontent.com/UuNpBGcjDrcY8GyWwkl_JcRXDc9sdGy5scHWcSgj59ma3dQ3f3p6vQgpJcORe2FIMrtNnft6YSRsQkjQHUC640-1rQrcsK9VGcEsFbYVie2EurNHur3pbgmLbeUlfMK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5775" y="5161394"/>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descr="https://lh5.googleusercontent.com/zXZmP3zYz6uYSFKWMeejoFuj3JZVB9HF7mg-VjNQ7FT1mYwBfFaS5l4gwfbQjH7R9UoOK0da2ks62jtTZ8FYeZ7qD7Cvu0lcjCW_o3foGKnODeRQl6kxgaCeSQWBZ4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3297" y="5172919"/>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2" descr="https://lh4.googleusercontent.com/JFofQgqPHPjFkyBVahDrU1RqqhWgO3y-MhLgiHe6ogo1Xkdwh1P8F5FMVcNdNog-rK32H4Ro5MRua1xcIcbhjYslWaCY1c6WJb83dRskgBAxi1pfdA79T2j8savo1zy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6789" y="5172919"/>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4" descr="https://lh4.googleusercontent.com/NJhO4t6aumSMTotK1dbKUMliYjAWjlVvenpcUMUiPiC-aNlt8V-hVJkdcqST_VTb47cKL0zUouUITty0n3s2d6by-zlV0QIgc05S7fM0JDaf6Z_lhCl-NuwU6bmk3WV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0281" y="5172919"/>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6" descr="https://lh4.googleusercontent.com/hd-4G_RHHqlUqBe66s6MOYjR3MqwugOHUFqt3Dvl7aUj75GGXr9v8oojvujJ7-ngILy6XKcI5G5oQqS45V-9CX7-wJVyglQyK9O9Regx0_ty8L45pegj0ozwoxp8mMj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23745" y="5161394"/>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8" descr="https://lh6.googleusercontent.com/58x2sUj4ZIGIg1m4D0bgQV62wFVGu2OZOXsKnITPrhd3J3Bn4YN9XIi-AhyN3-pIY7xUo74LKN-DSkHBNFVc_Ok0WLLpKX2Bf2IscHagRhO4P07WZFmymeo26Lx6Gd3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75535" y="5161394"/>
            <a:ext cx="649224" cy="649224"/>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7030693" y="5822143"/>
            <a:ext cx="367408" cy="307777"/>
          </a:xfrm>
          <a:prstGeom prst="rect">
            <a:avLst/>
          </a:prstGeom>
        </p:spPr>
        <p:txBody>
          <a:bodyPr wrap="none">
            <a:spAutoFit/>
          </a:bodyPr>
          <a:lstStyle/>
          <a:p>
            <a:r>
              <a:rPr lang="pl-PL" altLang="zh-CN" sz="1400" dirty="0"/>
              <a:t>10</a:t>
            </a:r>
          </a:p>
        </p:txBody>
      </p:sp>
      <p:sp>
        <p:nvSpPr>
          <p:cNvPr id="19" name="矩形 18"/>
          <p:cNvSpPr/>
          <p:nvPr/>
        </p:nvSpPr>
        <p:spPr>
          <a:xfrm>
            <a:off x="7629041" y="5822143"/>
            <a:ext cx="458780" cy="307777"/>
          </a:xfrm>
          <a:prstGeom prst="rect">
            <a:avLst/>
          </a:prstGeom>
        </p:spPr>
        <p:txBody>
          <a:bodyPr wrap="none">
            <a:spAutoFit/>
          </a:bodyPr>
          <a:lstStyle/>
          <a:p>
            <a:r>
              <a:rPr lang="pl-PL" altLang="zh-CN" sz="1400" dirty="0"/>
              <a:t>10</a:t>
            </a:r>
            <a:r>
              <a:rPr lang="en-US" altLang="zh-CN" sz="1400" dirty="0"/>
              <a:t>0</a:t>
            </a:r>
            <a:endParaRPr lang="pl-PL" altLang="zh-CN" sz="1400" dirty="0"/>
          </a:p>
        </p:txBody>
      </p:sp>
      <p:sp>
        <p:nvSpPr>
          <p:cNvPr id="24" name="矩形 23"/>
          <p:cNvSpPr/>
          <p:nvPr/>
        </p:nvSpPr>
        <p:spPr>
          <a:xfrm>
            <a:off x="1353825" y="4753065"/>
            <a:ext cx="2368534" cy="307777"/>
          </a:xfrm>
          <a:prstGeom prst="rect">
            <a:avLst/>
          </a:prstGeom>
        </p:spPr>
        <p:txBody>
          <a:bodyPr wrap="none">
            <a:spAutoFit/>
          </a:bodyPr>
          <a:lstStyle/>
          <a:p>
            <a:r>
              <a:rPr lang="en-US" altLang="zh-CN" sz="1400" dirty="0"/>
              <a:t>Perfluorooctanoic acid (PFOA)</a:t>
            </a:r>
            <a:endParaRPr lang="zh-CN" altLang="en-US" sz="1400" dirty="0"/>
          </a:p>
        </p:txBody>
      </p:sp>
      <p:sp>
        <p:nvSpPr>
          <p:cNvPr id="29" name="矩形 28"/>
          <p:cNvSpPr/>
          <p:nvPr/>
        </p:nvSpPr>
        <p:spPr>
          <a:xfrm>
            <a:off x="6785922" y="6095293"/>
            <a:ext cx="1003801" cy="307777"/>
          </a:xfrm>
          <a:prstGeom prst="rect">
            <a:avLst/>
          </a:prstGeom>
        </p:spPr>
        <p:txBody>
          <a:bodyPr wrap="none">
            <a:spAutoFit/>
          </a:bodyPr>
          <a:lstStyle/>
          <a:p>
            <a:r>
              <a:rPr lang="en-US" altLang="zh-CN" sz="1400" dirty="0"/>
              <a:t>[Pb</a:t>
            </a:r>
            <a:r>
              <a:rPr lang="en-US" altLang="zh-CN" sz="1400" baseline="30000" dirty="0"/>
              <a:t>2+</a:t>
            </a:r>
            <a:r>
              <a:rPr lang="en-US" altLang="zh-CN" sz="1400" dirty="0"/>
              <a:t>] / </a:t>
            </a:r>
            <a:r>
              <a:rPr lang="el-GR" altLang="zh-CN" sz="1400" dirty="0"/>
              <a:t>μ</a:t>
            </a:r>
            <a:r>
              <a:rPr lang="en-US" altLang="zh-CN" sz="1400" dirty="0"/>
              <a:t>M</a:t>
            </a:r>
          </a:p>
        </p:txBody>
      </p:sp>
      <p:sp>
        <p:nvSpPr>
          <p:cNvPr id="30" name="矩形 29"/>
          <p:cNvSpPr/>
          <p:nvPr/>
        </p:nvSpPr>
        <p:spPr>
          <a:xfrm>
            <a:off x="1297023" y="6249182"/>
            <a:ext cx="2830005" cy="307777"/>
          </a:xfrm>
          <a:prstGeom prst="rect">
            <a:avLst/>
          </a:prstGeom>
        </p:spPr>
        <p:txBody>
          <a:bodyPr wrap="none">
            <a:spAutoFit/>
          </a:bodyPr>
          <a:lstStyle/>
          <a:p>
            <a:r>
              <a:rPr lang="en-US" altLang="zh-CN" sz="1400" dirty="0" err="1"/>
              <a:t>Perfluorooctane</a:t>
            </a:r>
            <a:r>
              <a:rPr lang="en-US" altLang="zh-CN" sz="1400" dirty="0"/>
              <a:t> sulfonic acid (PFOS)</a:t>
            </a:r>
          </a:p>
        </p:txBody>
      </p:sp>
      <p:sp>
        <p:nvSpPr>
          <p:cNvPr id="31" name="矩形 30"/>
          <p:cNvSpPr/>
          <p:nvPr/>
        </p:nvSpPr>
        <p:spPr>
          <a:xfrm>
            <a:off x="4442195" y="5822143"/>
            <a:ext cx="412292" cy="307777"/>
          </a:xfrm>
          <a:prstGeom prst="rect">
            <a:avLst/>
          </a:prstGeom>
        </p:spPr>
        <p:txBody>
          <a:bodyPr wrap="none">
            <a:spAutoFit/>
          </a:bodyPr>
          <a:lstStyle/>
          <a:p>
            <a:r>
              <a:rPr lang="en-US" altLang="zh-CN" sz="1400" dirty="0"/>
              <a:t>0.</a:t>
            </a:r>
            <a:r>
              <a:rPr lang="pl-PL" altLang="zh-CN" sz="1400" dirty="0"/>
              <a:t>1</a:t>
            </a:r>
          </a:p>
        </p:txBody>
      </p:sp>
      <p:sp>
        <p:nvSpPr>
          <p:cNvPr id="32" name="矩形 31"/>
          <p:cNvSpPr/>
          <p:nvPr/>
        </p:nvSpPr>
        <p:spPr>
          <a:xfrm>
            <a:off x="5189688" y="5822143"/>
            <a:ext cx="276038" cy="307777"/>
          </a:xfrm>
          <a:prstGeom prst="rect">
            <a:avLst/>
          </a:prstGeom>
        </p:spPr>
        <p:txBody>
          <a:bodyPr wrap="none">
            <a:spAutoFit/>
          </a:bodyPr>
          <a:lstStyle/>
          <a:p>
            <a:r>
              <a:rPr lang="en-US" altLang="zh-CN" sz="1400" dirty="0"/>
              <a:t>1</a:t>
            </a:r>
            <a:endParaRPr lang="pl-PL" altLang="zh-CN" sz="1400" dirty="0"/>
          </a:p>
        </p:txBody>
      </p:sp>
      <p:sp>
        <p:nvSpPr>
          <p:cNvPr id="33" name="矩形 32"/>
          <p:cNvSpPr/>
          <p:nvPr/>
        </p:nvSpPr>
        <p:spPr>
          <a:xfrm>
            <a:off x="6463745" y="5822143"/>
            <a:ext cx="312906" cy="307777"/>
          </a:xfrm>
          <a:prstGeom prst="rect">
            <a:avLst/>
          </a:prstGeom>
        </p:spPr>
        <p:txBody>
          <a:bodyPr wrap="square">
            <a:spAutoFit/>
          </a:bodyPr>
          <a:lstStyle/>
          <a:p>
            <a:r>
              <a:rPr lang="en-US" altLang="zh-CN" sz="1400" dirty="0"/>
              <a:t>5</a:t>
            </a:r>
            <a:endParaRPr lang="pl-PL" altLang="zh-CN" sz="1400" dirty="0"/>
          </a:p>
        </p:txBody>
      </p:sp>
      <p:sp>
        <p:nvSpPr>
          <p:cNvPr id="34" name="矩形 33"/>
          <p:cNvSpPr/>
          <p:nvPr/>
        </p:nvSpPr>
        <p:spPr>
          <a:xfrm>
            <a:off x="5729673" y="5822143"/>
            <a:ext cx="412292" cy="307777"/>
          </a:xfrm>
          <a:prstGeom prst="rect">
            <a:avLst/>
          </a:prstGeom>
        </p:spPr>
        <p:txBody>
          <a:bodyPr wrap="none">
            <a:spAutoFit/>
          </a:bodyPr>
          <a:lstStyle/>
          <a:p>
            <a:r>
              <a:rPr lang="en-US" altLang="zh-CN" sz="1400" dirty="0"/>
              <a:t>2.5</a:t>
            </a:r>
            <a:endParaRPr lang="pl-PL" altLang="zh-CN" sz="1400" dirty="0"/>
          </a:p>
        </p:txBody>
      </p:sp>
      <p:pic>
        <p:nvPicPr>
          <p:cNvPr id="4" name="Picture 3" descr="A diagram of a molecule&#10;&#10;Description automatically generated">
            <a:extLst>
              <a:ext uri="{FF2B5EF4-FFF2-40B4-BE49-F238E27FC236}">
                <a16:creationId xmlns:a16="http://schemas.microsoft.com/office/drawing/2014/main" id="{70B23169-2009-25AE-F1BE-62BB318A0EB0}"/>
              </a:ext>
            </a:extLst>
          </p:cNvPr>
          <p:cNvPicPr>
            <a:picLocks noChangeAspect="1"/>
          </p:cNvPicPr>
          <p:nvPr/>
        </p:nvPicPr>
        <p:blipFill rotWithShape="1">
          <a:blip r:embed="rId9">
            <a:extLst>
              <a:ext uri="{28A0092B-C50C-407E-A947-70E740481C1C}">
                <a14:useLocalDpi xmlns:a14="http://schemas.microsoft.com/office/drawing/2010/main" val="0"/>
              </a:ext>
            </a:extLst>
          </a:blip>
          <a:srcRect l="18255" t="18245" r="12103" b="21568"/>
          <a:stretch/>
        </p:blipFill>
        <p:spPr>
          <a:xfrm>
            <a:off x="1336853" y="3248363"/>
            <a:ext cx="2772691" cy="1293475"/>
          </a:xfrm>
          <a:prstGeom prst="rect">
            <a:avLst/>
          </a:prstGeom>
        </p:spPr>
      </p:pic>
      <p:pic>
        <p:nvPicPr>
          <p:cNvPr id="13" name="Picture 12" descr="A structure of a molecule&#10;&#10;Description automatically generated">
            <a:extLst>
              <a:ext uri="{FF2B5EF4-FFF2-40B4-BE49-F238E27FC236}">
                <a16:creationId xmlns:a16="http://schemas.microsoft.com/office/drawing/2014/main" id="{B218C099-8DCB-08CB-0194-981D171E719A}"/>
              </a:ext>
            </a:extLst>
          </p:cNvPr>
          <p:cNvPicPr>
            <a:picLocks noChangeAspect="1"/>
          </p:cNvPicPr>
          <p:nvPr/>
        </p:nvPicPr>
        <p:blipFill rotWithShape="1">
          <a:blip r:embed="rId10">
            <a:extLst>
              <a:ext uri="{28A0092B-C50C-407E-A947-70E740481C1C}">
                <a14:useLocalDpi xmlns:a14="http://schemas.microsoft.com/office/drawing/2010/main" val="0"/>
              </a:ext>
            </a:extLst>
          </a:blip>
          <a:srcRect l="20014" t="21251" r="8519" b="23635"/>
          <a:stretch/>
        </p:blipFill>
        <p:spPr>
          <a:xfrm>
            <a:off x="1336853" y="5108794"/>
            <a:ext cx="2772691" cy="1154196"/>
          </a:xfrm>
          <a:prstGeom prst="rect">
            <a:avLst/>
          </a:prstGeom>
        </p:spPr>
      </p:pic>
      <p:sp>
        <p:nvSpPr>
          <p:cNvPr id="3" name="矩形 29">
            <a:extLst>
              <a:ext uri="{FF2B5EF4-FFF2-40B4-BE49-F238E27FC236}">
                <a16:creationId xmlns:a16="http://schemas.microsoft.com/office/drawing/2014/main" id="{32F16C50-A427-CD96-2233-5BD679C69B33}"/>
              </a:ext>
            </a:extLst>
          </p:cNvPr>
          <p:cNvSpPr/>
          <p:nvPr/>
        </p:nvSpPr>
        <p:spPr>
          <a:xfrm>
            <a:off x="4294110" y="4583173"/>
            <a:ext cx="3509743" cy="369332"/>
          </a:xfrm>
          <a:prstGeom prst="rect">
            <a:avLst/>
          </a:prstGeom>
        </p:spPr>
        <p:txBody>
          <a:bodyPr wrap="none">
            <a:spAutoFit/>
          </a:bodyPr>
          <a:lstStyle/>
          <a:p>
            <a:r>
              <a:rPr lang="en-US" altLang="zh-CN" dirty="0"/>
              <a:t> </a:t>
            </a:r>
            <a:r>
              <a:rPr lang="en-US" altLang="zh-CN" sz="1600" dirty="0"/>
              <a:t>Paper</a:t>
            </a:r>
            <a:r>
              <a:rPr lang="zh-CN" altLang="en-US" sz="1600" dirty="0"/>
              <a:t> </a:t>
            </a:r>
            <a:r>
              <a:rPr lang="en-US" altLang="zh-CN" sz="1600" dirty="0"/>
              <a:t>based</a:t>
            </a:r>
            <a:r>
              <a:rPr lang="zh-CN" altLang="en-US" sz="1600" dirty="0"/>
              <a:t> </a:t>
            </a:r>
            <a:r>
              <a:rPr lang="en-US" altLang="zh-CN" sz="1600" dirty="0"/>
              <a:t>[Pb</a:t>
            </a:r>
            <a:r>
              <a:rPr lang="en-US" altLang="zh-CN" sz="1600" baseline="30000" dirty="0"/>
              <a:t>2+</a:t>
            </a:r>
            <a:r>
              <a:rPr lang="en-US" altLang="zh-CN" sz="1600" dirty="0"/>
              <a:t>]</a:t>
            </a:r>
            <a:r>
              <a:rPr lang="zh-CN" altLang="en-US" sz="1600" dirty="0"/>
              <a:t> </a:t>
            </a:r>
            <a:r>
              <a:rPr lang="en-US" altLang="zh-CN" sz="1600" dirty="0"/>
              <a:t>colorimetric</a:t>
            </a:r>
            <a:r>
              <a:rPr lang="zh-CN" altLang="en-US" sz="1600" dirty="0"/>
              <a:t> </a:t>
            </a:r>
            <a:r>
              <a:rPr lang="en-US" altLang="zh-CN" sz="1600" dirty="0"/>
              <a:t>sensors</a:t>
            </a:r>
          </a:p>
        </p:txBody>
      </p:sp>
    </p:spTree>
    <p:extLst>
      <p:ext uri="{BB962C8B-B14F-4D97-AF65-F5344CB8AC3E}">
        <p14:creationId xmlns:p14="http://schemas.microsoft.com/office/powerpoint/2010/main" val="11714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background with black and white clouds&#10;&#10;Description automatically generated">
            <a:extLst>
              <a:ext uri="{FF2B5EF4-FFF2-40B4-BE49-F238E27FC236}">
                <a16:creationId xmlns:a16="http://schemas.microsoft.com/office/drawing/2014/main" id="{5A15D695-4D9A-1377-CCE8-45CBF1EA8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953" y="2882392"/>
            <a:ext cx="6915466" cy="3553107"/>
          </a:xfrm>
          <a:prstGeom prst="rect">
            <a:avLst/>
          </a:prstGeom>
        </p:spPr>
      </p:pic>
      <p:sp>
        <p:nvSpPr>
          <p:cNvPr id="8" name="矩形 7"/>
          <p:cNvSpPr/>
          <p:nvPr/>
        </p:nvSpPr>
        <p:spPr>
          <a:xfrm>
            <a:off x="530419" y="281816"/>
            <a:ext cx="7737475" cy="400110"/>
          </a:xfrm>
          <a:prstGeom prst="rect">
            <a:avLst/>
          </a:prstGeom>
        </p:spPr>
        <p:txBody>
          <a:bodyPr wrap="square">
            <a:spAutoFit/>
          </a:bodyPr>
          <a:lstStyle/>
          <a:p>
            <a:r>
              <a:rPr lang="en-US" altLang="zh-CN" dirty="0"/>
              <a:t> </a:t>
            </a:r>
            <a:r>
              <a:rPr lang="en-US" altLang="zh-CN" sz="2000" b="1" dirty="0">
                <a:latin typeface="Times New Roman" panose="02020603050405020304" pitchFamily="18" charset="0"/>
                <a:cs typeface="Times New Roman" panose="02020603050405020304" pitchFamily="18" charset="0"/>
              </a:rPr>
              <a:t>Pathogenic bacteria rapid detection and biofilm monitoring</a:t>
            </a:r>
            <a:endParaRPr lang="zh-CN" altLang="en-US" sz="20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rotWithShape="1">
          <a:blip r:embed="rId3"/>
          <a:srcRect l="15592" r="67404"/>
          <a:stretch/>
        </p:blipFill>
        <p:spPr>
          <a:xfrm rot="5400000">
            <a:off x="5377937" y="2728264"/>
            <a:ext cx="1986482" cy="3675052"/>
          </a:xfrm>
          <a:prstGeom prst="rect">
            <a:avLst/>
          </a:prstGeom>
        </p:spPr>
      </p:pic>
      <p:sp>
        <p:nvSpPr>
          <p:cNvPr id="3" name="矩形 2"/>
          <p:cNvSpPr/>
          <p:nvPr/>
        </p:nvSpPr>
        <p:spPr>
          <a:xfrm>
            <a:off x="523720" y="-66840"/>
            <a:ext cx="11410015" cy="1754326"/>
          </a:xfrm>
          <a:prstGeom prst="rect">
            <a:avLst/>
          </a:prstGeom>
        </p:spPr>
        <p:txBody>
          <a:bodyPr wrap="square">
            <a:spAutoFit/>
          </a:bodyPr>
          <a:lstStyle/>
          <a:p>
            <a:r>
              <a:rPr lang="en-US" altLang="zh-CN" dirty="0"/>
              <a:t>The presence and growth of pathogenic bacteria and biofilm pose significant challenges in various fields, including healthcare, food safety, and industrial settings. Microfluidic chips have exhibited considerable promise in sensitive and real-time bacteria detection. Our group aims to leverage a compact microfluidic platform incorporating chemical and biological functional units to rapidly identify and detect bacteria and biofilm across diverse sample types. Moreover, we are integrating electrochemical detection and </a:t>
            </a:r>
            <a:r>
              <a:rPr lang="en-US" altLang="zh-CN" dirty="0" err="1"/>
              <a:t>dielectrophoresis</a:t>
            </a:r>
            <a:r>
              <a:rPr lang="en-US" altLang="zh-CN" dirty="0"/>
              <a:t> (DEP) technology, enhancing our approach's accuracy and efficiency.</a:t>
            </a:r>
            <a:endParaRPr lang="zh-CN" altLang="en-US" dirty="0"/>
          </a:p>
        </p:txBody>
      </p:sp>
      <p:pic>
        <p:nvPicPr>
          <p:cNvPr id="6" name="图片 5"/>
          <p:cNvPicPr>
            <a:picLocks noChangeAspect="1"/>
          </p:cNvPicPr>
          <p:nvPr/>
        </p:nvPicPr>
        <p:blipFill>
          <a:blip r:embed="rId4"/>
          <a:stretch>
            <a:fillRect/>
          </a:stretch>
        </p:blipFill>
        <p:spPr>
          <a:xfrm>
            <a:off x="1786614" y="3632880"/>
            <a:ext cx="2569377" cy="1865820"/>
          </a:xfrm>
          <a:prstGeom prst="rect">
            <a:avLst/>
          </a:prstGeom>
        </p:spPr>
      </p:pic>
      <p:sp>
        <p:nvSpPr>
          <p:cNvPr id="5" name="TextBox 4">
            <a:extLst>
              <a:ext uri="{FF2B5EF4-FFF2-40B4-BE49-F238E27FC236}">
                <a16:creationId xmlns:a16="http://schemas.microsoft.com/office/drawing/2014/main" id="{79C1B1D6-6917-850C-2251-4E36148B5B96}"/>
              </a:ext>
            </a:extLst>
          </p:cNvPr>
          <p:cNvSpPr txBox="1"/>
          <p:nvPr/>
        </p:nvSpPr>
        <p:spPr>
          <a:xfrm>
            <a:off x="1669112" y="5676780"/>
            <a:ext cx="6608619" cy="523220"/>
          </a:xfrm>
          <a:prstGeom prst="rect">
            <a:avLst/>
          </a:prstGeom>
          <a:noFill/>
        </p:spPr>
        <p:txBody>
          <a:bodyPr wrap="square">
            <a:spAutoFit/>
          </a:bodyPr>
          <a:lstStyle/>
          <a:p>
            <a:r>
              <a:rPr lang="en-US" altLang="zh-CN" sz="1400" dirty="0"/>
              <a:t>A: Schematic of microfluidic</a:t>
            </a:r>
            <a:r>
              <a:rPr lang="zh-CN" altLang="en-US" sz="1400" dirty="0"/>
              <a:t> </a:t>
            </a:r>
            <a:r>
              <a:rPr lang="en-US" altLang="zh-CN" sz="1400" dirty="0"/>
              <a:t>chip</a:t>
            </a:r>
            <a:r>
              <a:rPr lang="zh-CN" altLang="en-US" sz="1400" dirty="0"/>
              <a:t> </a:t>
            </a:r>
            <a:r>
              <a:rPr lang="en-US" altLang="zh-CN" sz="1400" dirty="0"/>
              <a:t>with</a:t>
            </a:r>
            <a:r>
              <a:rPr lang="zh-CN" altLang="en-US" sz="1400" dirty="0"/>
              <a:t> </a:t>
            </a:r>
            <a:r>
              <a:rPr lang="en-US" altLang="zh-CN" sz="1400" dirty="0"/>
              <a:t>microelectrode</a:t>
            </a:r>
            <a:r>
              <a:rPr lang="zh-CN" altLang="en-US" sz="1400" dirty="0"/>
              <a:t> </a:t>
            </a:r>
            <a:r>
              <a:rPr lang="en-US" altLang="zh-CN" sz="1400" dirty="0"/>
              <a:t>for</a:t>
            </a:r>
            <a:r>
              <a:rPr lang="zh-CN" altLang="en-US" sz="1400" dirty="0"/>
              <a:t> </a:t>
            </a:r>
            <a:r>
              <a:rPr lang="en-US" altLang="zh-CN" sz="1400" dirty="0"/>
              <a:t>DEP</a:t>
            </a:r>
            <a:r>
              <a:rPr lang="zh-CN" altLang="en-US" sz="1400" dirty="0"/>
              <a:t> </a:t>
            </a:r>
            <a:r>
              <a:rPr lang="en-US" altLang="zh-CN" sz="1400" dirty="0"/>
              <a:t>and</a:t>
            </a:r>
            <a:r>
              <a:rPr lang="zh-CN" altLang="en-US" sz="1400" dirty="0"/>
              <a:t> </a:t>
            </a:r>
            <a:r>
              <a:rPr lang="en-US" altLang="zh-CN" sz="1400" dirty="0"/>
              <a:t>electrochemistry</a:t>
            </a:r>
            <a:r>
              <a:rPr lang="zh-CN" altLang="en-US" sz="1400" dirty="0"/>
              <a:t> </a:t>
            </a:r>
            <a:r>
              <a:rPr lang="en-US" altLang="zh-CN" sz="1400" dirty="0"/>
              <a:t>test.</a:t>
            </a:r>
            <a:r>
              <a:rPr lang="zh-CN" altLang="en-US" sz="1400" dirty="0"/>
              <a:t> </a:t>
            </a:r>
            <a:endParaRPr lang="en-US" altLang="zh-CN" sz="1400" dirty="0"/>
          </a:p>
          <a:p>
            <a:r>
              <a:rPr lang="en-US" altLang="zh-CN" sz="1400" dirty="0"/>
              <a:t>B:</a:t>
            </a:r>
            <a:r>
              <a:rPr lang="zh-CN" altLang="en-US" sz="1400" dirty="0"/>
              <a:t> </a:t>
            </a:r>
            <a:r>
              <a:rPr lang="en-US" altLang="zh-CN" sz="1400" dirty="0"/>
              <a:t>Bacteria</a:t>
            </a:r>
            <a:r>
              <a:rPr lang="zh-CN" altLang="en-US" sz="1400" dirty="0"/>
              <a:t> </a:t>
            </a:r>
            <a:r>
              <a:rPr lang="en-US" sz="1400" dirty="0"/>
              <a:t>pearl chain form</a:t>
            </a:r>
            <a:r>
              <a:rPr lang="en-US" altLang="zh-CN" sz="1400" dirty="0"/>
              <a:t>ation</a:t>
            </a:r>
            <a:r>
              <a:rPr lang="zh-CN" altLang="en-US" sz="1400" dirty="0"/>
              <a:t> </a:t>
            </a:r>
            <a:r>
              <a:rPr lang="en-US" altLang="zh-CN" sz="1400" dirty="0"/>
              <a:t>on</a:t>
            </a:r>
            <a:r>
              <a:rPr lang="zh-CN" altLang="en-US" sz="1400" dirty="0"/>
              <a:t> </a:t>
            </a:r>
            <a:r>
              <a:rPr lang="en-US" altLang="zh-CN" sz="1400" dirty="0"/>
              <a:t>the</a:t>
            </a:r>
            <a:r>
              <a:rPr lang="zh-CN" altLang="en-US" sz="1400" dirty="0"/>
              <a:t> </a:t>
            </a:r>
            <a:r>
              <a:rPr lang="en-US" altLang="zh-CN" sz="1400" dirty="0"/>
              <a:t>edge</a:t>
            </a:r>
            <a:r>
              <a:rPr lang="zh-CN" altLang="en-US" sz="1400" dirty="0"/>
              <a:t> </a:t>
            </a:r>
            <a:r>
              <a:rPr lang="en-US" altLang="zh-CN" sz="1400" dirty="0"/>
              <a:t>of</a:t>
            </a:r>
            <a:r>
              <a:rPr lang="zh-CN" altLang="en-US" sz="1400" dirty="0"/>
              <a:t> </a:t>
            </a:r>
            <a:r>
              <a:rPr lang="en-US" altLang="zh-CN" sz="1400" dirty="0"/>
              <a:t>microelectrodes </a:t>
            </a:r>
            <a:r>
              <a:rPr lang="en-US" sz="1400" dirty="0"/>
              <a:t>under </a:t>
            </a:r>
            <a:r>
              <a:rPr lang="en-US" altLang="zh-CN" sz="1400" dirty="0"/>
              <a:t>positive</a:t>
            </a:r>
            <a:r>
              <a:rPr lang="zh-CN" altLang="en-US" sz="1400" dirty="0"/>
              <a:t> </a:t>
            </a:r>
            <a:r>
              <a:rPr lang="en-US" sz="1400" dirty="0"/>
              <a:t>DEP</a:t>
            </a:r>
            <a:r>
              <a:rPr lang="en-US" altLang="zh-CN" sz="1400" dirty="0"/>
              <a:t>.</a:t>
            </a:r>
            <a:endParaRPr lang="en-US" sz="1400" dirty="0"/>
          </a:p>
        </p:txBody>
      </p:sp>
      <p:sp>
        <p:nvSpPr>
          <p:cNvPr id="9" name="TextBox 8">
            <a:extLst>
              <a:ext uri="{FF2B5EF4-FFF2-40B4-BE49-F238E27FC236}">
                <a16:creationId xmlns:a16="http://schemas.microsoft.com/office/drawing/2014/main" id="{89C06412-5DCB-A935-2BA0-D6D452865498}"/>
              </a:ext>
            </a:extLst>
          </p:cNvPr>
          <p:cNvSpPr txBox="1"/>
          <p:nvPr/>
        </p:nvSpPr>
        <p:spPr>
          <a:xfrm>
            <a:off x="1708333" y="3291648"/>
            <a:ext cx="359345" cy="369332"/>
          </a:xfrm>
          <a:prstGeom prst="rect">
            <a:avLst/>
          </a:prstGeom>
          <a:noFill/>
        </p:spPr>
        <p:txBody>
          <a:bodyPr wrap="square">
            <a:spAutoFit/>
          </a:bodyPr>
          <a:lstStyle/>
          <a:p>
            <a:r>
              <a:rPr lang="en-US" altLang="zh-CN" sz="1800" dirty="0"/>
              <a:t>A</a:t>
            </a:r>
            <a:endParaRPr lang="en-US" dirty="0"/>
          </a:p>
        </p:txBody>
      </p:sp>
      <p:sp>
        <p:nvSpPr>
          <p:cNvPr id="10" name="TextBox 9">
            <a:extLst>
              <a:ext uri="{FF2B5EF4-FFF2-40B4-BE49-F238E27FC236}">
                <a16:creationId xmlns:a16="http://schemas.microsoft.com/office/drawing/2014/main" id="{044F8A6D-F5E8-029D-EECA-4F46FF27AEA6}"/>
              </a:ext>
            </a:extLst>
          </p:cNvPr>
          <p:cNvSpPr txBox="1"/>
          <p:nvPr/>
        </p:nvSpPr>
        <p:spPr>
          <a:xfrm>
            <a:off x="4360872" y="3273930"/>
            <a:ext cx="359345" cy="369332"/>
          </a:xfrm>
          <a:prstGeom prst="rect">
            <a:avLst/>
          </a:prstGeom>
          <a:noFill/>
        </p:spPr>
        <p:txBody>
          <a:bodyPr wrap="square">
            <a:spAutoFit/>
          </a:bodyPr>
          <a:lstStyle/>
          <a:p>
            <a:r>
              <a:rPr lang="en-US" altLang="zh-CN" sz="1800" dirty="0"/>
              <a:t>B</a:t>
            </a:r>
            <a:endParaRPr lang="en-US" dirty="0"/>
          </a:p>
        </p:txBody>
      </p:sp>
      <p:cxnSp>
        <p:nvCxnSpPr>
          <p:cNvPr id="12" name="Straight Arrow Connector 11">
            <a:extLst>
              <a:ext uri="{FF2B5EF4-FFF2-40B4-BE49-F238E27FC236}">
                <a16:creationId xmlns:a16="http://schemas.microsoft.com/office/drawing/2014/main" id="{A34B5734-67F2-29C9-97CA-47FBD4B8EDC2}"/>
              </a:ext>
            </a:extLst>
          </p:cNvPr>
          <p:cNvCxnSpPr>
            <a:cxnSpLocks/>
          </p:cNvCxnSpPr>
          <p:nvPr/>
        </p:nvCxnSpPr>
        <p:spPr>
          <a:xfrm flipH="1">
            <a:off x="6089982" y="3491982"/>
            <a:ext cx="138746" cy="1706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DA4281-A016-E9E7-E6F8-1EA06A30C4DD}"/>
              </a:ext>
            </a:extLst>
          </p:cNvPr>
          <p:cNvCxnSpPr>
            <a:cxnSpLocks/>
          </p:cNvCxnSpPr>
          <p:nvPr/>
        </p:nvCxnSpPr>
        <p:spPr>
          <a:xfrm>
            <a:off x="6434052" y="3491982"/>
            <a:ext cx="174488" cy="15045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AD2D58-8221-C59A-3A7C-70CB2A0DD9A0}"/>
              </a:ext>
            </a:extLst>
          </p:cNvPr>
          <p:cNvSpPr txBox="1"/>
          <p:nvPr/>
        </p:nvSpPr>
        <p:spPr>
          <a:xfrm>
            <a:off x="5817489" y="3191941"/>
            <a:ext cx="1446835" cy="307777"/>
          </a:xfrm>
          <a:prstGeom prst="rect">
            <a:avLst/>
          </a:prstGeom>
          <a:noFill/>
        </p:spPr>
        <p:txBody>
          <a:bodyPr wrap="square">
            <a:spAutoFit/>
          </a:bodyPr>
          <a:lstStyle/>
          <a:p>
            <a:r>
              <a:rPr lang="en-US" altLang="zh-CN" sz="1400" dirty="0"/>
              <a:t>Microelectrode</a:t>
            </a:r>
            <a:endParaRPr lang="en-US" sz="1400" dirty="0"/>
          </a:p>
        </p:txBody>
      </p:sp>
      <p:cxnSp>
        <p:nvCxnSpPr>
          <p:cNvPr id="23" name="Straight Arrow Connector 22">
            <a:extLst>
              <a:ext uri="{FF2B5EF4-FFF2-40B4-BE49-F238E27FC236}">
                <a16:creationId xmlns:a16="http://schemas.microsoft.com/office/drawing/2014/main" id="{F57D3018-8B78-1142-F814-EAF8E10F315B}"/>
              </a:ext>
            </a:extLst>
          </p:cNvPr>
          <p:cNvCxnSpPr>
            <a:cxnSpLocks/>
          </p:cNvCxnSpPr>
          <p:nvPr/>
        </p:nvCxnSpPr>
        <p:spPr>
          <a:xfrm flipH="1">
            <a:off x="7889249" y="3592701"/>
            <a:ext cx="157713" cy="55819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D8202C-0398-8D33-D0C8-C2B3C1233F2A}"/>
              </a:ext>
            </a:extLst>
          </p:cNvPr>
          <p:cNvSpPr txBox="1"/>
          <p:nvPr/>
        </p:nvSpPr>
        <p:spPr>
          <a:xfrm>
            <a:off x="6916721" y="3369709"/>
            <a:ext cx="1624062" cy="307777"/>
          </a:xfrm>
          <a:prstGeom prst="rect">
            <a:avLst/>
          </a:prstGeom>
          <a:noFill/>
        </p:spPr>
        <p:txBody>
          <a:bodyPr wrap="square">
            <a:spAutoFit/>
          </a:bodyPr>
          <a:lstStyle/>
          <a:p>
            <a:r>
              <a:rPr lang="en-US" altLang="zh-CN" sz="1400" dirty="0"/>
              <a:t>Bacteria</a:t>
            </a:r>
            <a:r>
              <a:rPr lang="zh-CN" altLang="en-US" sz="1400" dirty="0"/>
              <a:t> </a:t>
            </a:r>
            <a:r>
              <a:rPr lang="en-US" sz="1400" dirty="0"/>
              <a:t>pearl chain</a:t>
            </a:r>
          </a:p>
        </p:txBody>
      </p:sp>
      <p:cxnSp>
        <p:nvCxnSpPr>
          <p:cNvPr id="30" name="Straight Arrow Connector 29">
            <a:extLst>
              <a:ext uri="{FF2B5EF4-FFF2-40B4-BE49-F238E27FC236}">
                <a16:creationId xmlns:a16="http://schemas.microsoft.com/office/drawing/2014/main" id="{9BAC8362-5696-A698-53AC-738D7B95CAB2}"/>
              </a:ext>
            </a:extLst>
          </p:cNvPr>
          <p:cNvCxnSpPr>
            <a:cxnSpLocks/>
          </p:cNvCxnSpPr>
          <p:nvPr/>
        </p:nvCxnSpPr>
        <p:spPr>
          <a:xfrm>
            <a:off x="5249815" y="3273930"/>
            <a:ext cx="0" cy="75664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9BB62D4-3CBA-2BC3-CF14-A2505ED76C10}"/>
              </a:ext>
            </a:extLst>
          </p:cNvPr>
          <p:cNvSpPr txBox="1"/>
          <p:nvPr/>
        </p:nvSpPr>
        <p:spPr>
          <a:xfrm>
            <a:off x="4517288" y="2952223"/>
            <a:ext cx="3238319" cy="307777"/>
          </a:xfrm>
          <a:prstGeom prst="rect">
            <a:avLst/>
          </a:prstGeom>
          <a:noFill/>
        </p:spPr>
        <p:txBody>
          <a:bodyPr wrap="square">
            <a:spAutoFit/>
          </a:bodyPr>
          <a:lstStyle/>
          <a:p>
            <a:r>
              <a:rPr lang="en-US" altLang="zh-CN" sz="1400" dirty="0"/>
              <a:t>Fluorescence</a:t>
            </a:r>
            <a:r>
              <a:rPr lang="zh-CN" altLang="en-US" sz="1400" dirty="0"/>
              <a:t> </a:t>
            </a:r>
            <a:r>
              <a:rPr lang="en-US" altLang="zh-CN" sz="1400" dirty="0"/>
              <a:t>labeled</a:t>
            </a:r>
            <a:r>
              <a:rPr lang="zh-CN" altLang="en-US" sz="1400" dirty="0"/>
              <a:t> </a:t>
            </a:r>
            <a:r>
              <a:rPr lang="en-US" altLang="zh-CN" sz="1400" dirty="0"/>
              <a:t>bacteria</a:t>
            </a:r>
            <a:r>
              <a:rPr lang="zh-CN" altLang="en-US" sz="1400" dirty="0"/>
              <a:t> </a:t>
            </a:r>
            <a:r>
              <a:rPr lang="en-US" sz="1400" dirty="0"/>
              <a:t>pearl chain</a:t>
            </a:r>
          </a:p>
        </p:txBody>
      </p:sp>
      <p:sp>
        <p:nvSpPr>
          <p:cNvPr id="43" name="TextBox 42">
            <a:extLst>
              <a:ext uri="{FF2B5EF4-FFF2-40B4-BE49-F238E27FC236}">
                <a16:creationId xmlns:a16="http://schemas.microsoft.com/office/drawing/2014/main" id="{9B14E59F-F3AF-5C3B-1CA2-15432FEB6AD4}"/>
              </a:ext>
            </a:extLst>
          </p:cNvPr>
          <p:cNvSpPr txBox="1"/>
          <p:nvPr/>
        </p:nvSpPr>
        <p:spPr>
          <a:xfrm>
            <a:off x="12885821" y="-1203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7275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white background with black and white clouds&#10;&#10;Description automatically generated">
            <a:extLst>
              <a:ext uri="{FF2B5EF4-FFF2-40B4-BE49-F238E27FC236}">
                <a16:creationId xmlns:a16="http://schemas.microsoft.com/office/drawing/2014/main" id="{A7FC0F5D-5E23-B5E8-1E61-E737F43F4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06" y="2938436"/>
            <a:ext cx="6915466" cy="3553107"/>
          </a:xfrm>
          <a:prstGeom prst="rect">
            <a:avLst/>
          </a:prstGeom>
          <a:solidFill>
            <a:srgbClr val="D6D6D6"/>
          </a:solidFill>
        </p:spPr>
      </p:pic>
      <p:sp>
        <p:nvSpPr>
          <p:cNvPr id="6" name="矩形 5"/>
          <p:cNvSpPr/>
          <p:nvPr/>
        </p:nvSpPr>
        <p:spPr>
          <a:xfrm>
            <a:off x="993014" y="37406"/>
            <a:ext cx="773747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Ionophore based electrolyte ion detection</a:t>
            </a:r>
          </a:p>
        </p:txBody>
      </p:sp>
      <p:sp>
        <p:nvSpPr>
          <p:cNvPr id="10" name="矩形 9"/>
          <p:cNvSpPr/>
          <p:nvPr/>
        </p:nvSpPr>
        <p:spPr>
          <a:xfrm>
            <a:off x="413101" y="-750887"/>
            <a:ext cx="11355877" cy="2585323"/>
          </a:xfrm>
          <a:prstGeom prst="rect">
            <a:avLst/>
          </a:prstGeom>
        </p:spPr>
        <p:txBody>
          <a:bodyPr wrap="square">
            <a:spAutoFit/>
          </a:bodyPr>
          <a:lstStyle/>
          <a:p>
            <a:r>
              <a:rPr lang="en-US" altLang="zh-CN" dirty="0">
                <a:solidFill>
                  <a:srgbClr val="000000"/>
                </a:solidFill>
              </a:rPr>
              <a:t>Cellular pH (H</a:t>
            </a:r>
            <a:r>
              <a:rPr lang="en-US" altLang="zh-CN" baseline="30000" dirty="0">
                <a:solidFill>
                  <a:srgbClr val="000000"/>
                </a:solidFill>
              </a:rPr>
              <a:t>+</a:t>
            </a:r>
            <a:r>
              <a:rPr lang="en-US" altLang="zh-CN" dirty="0">
                <a:solidFill>
                  <a:srgbClr val="000000"/>
                </a:solidFill>
              </a:rPr>
              <a:t>) and electrolyte ions (Na</a:t>
            </a:r>
            <a:r>
              <a:rPr lang="en-US" altLang="zh-CN" baseline="30000" dirty="0">
                <a:solidFill>
                  <a:srgbClr val="000000"/>
                </a:solidFill>
              </a:rPr>
              <a:t>+</a:t>
            </a:r>
            <a:r>
              <a:rPr lang="en-US" altLang="zh-CN" dirty="0">
                <a:solidFill>
                  <a:srgbClr val="000000"/>
                </a:solidFill>
              </a:rPr>
              <a:t>, K+, Ca</a:t>
            </a:r>
            <a:r>
              <a:rPr lang="en-US" altLang="zh-CN" baseline="30000" dirty="0">
                <a:solidFill>
                  <a:srgbClr val="000000"/>
                </a:solidFill>
              </a:rPr>
              <a:t>2+</a:t>
            </a:r>
            <a:r>
              <a:rPr lang="en-US" altLang="zh-CN" dirty="0">
                <a:solidFill>
                  <a:srgbClr val="000000"/>
                </a:solidFill>
              </a:rPr>
              <a:t>, etc.) are critical in various cellular processes. However, our understanding of the molecular mechanisms underlying ion physiology and pathology remains incomplete, partly due to the absence of practical tools that accurately measure cellular ion levels, distribution, and transport changes. It is highly desirable to have methods that can measure cellular pH and electrolyte ions with high spatial and temporal resolution while being minimally invasive, highly sensitive, and capable of providing real-time quantitative measurements. Ionophore-based ion-selective sensors exhibit exceptional ion specificity and flexibility that can finely tune the desired dynamic detection range. Ionophore-based ion-selective electrode technique has achieved significant commercial success in blood electrolyte analyzers. We are actively exploring the potential applications of </a:t>
            </a:r>
            <a:r>
              <a:rPr lang="en-US" altLang="zh-CN" dirty="0" err="1">
                <a:solidFill>
                  <a:srgbClr val="000000"/>
                </a:solidFill>
              </a:rPr>
              <a:t>ionophore</a:t>
            </a:r>
            <a:r>
              <a:rPr lang="en-US" altLang="zh-CN" dirty="0">
                <a:solidFill>
                  <a:srgbClr val="000000"/>
                </a:solidFill>
              </a:rPr>
              <a:t>-based ion-selective sensors in cellular and in vivo settings, as well as their integration into portable devices.</a:t>
            </a:r>
            <a:endParaRPr lang="zh-CN" altLang="en-US" dirty="0">
              <a:solidFill>
                <a:srgbClr val="000000"/>
              </a:solidFill>
            </a:endParaRPr>
          </a:p>
        </p:txBody>
      </p:sp>
      <p:sp>
        <p:nvSpPr>
          <p:cNvPr id="17" name="矩形 16"/>
          <p:cNvSpPr/>
          <p:nvPr/>
        </p:nvSpPr>
        <p:spPr>
          <a:xfrm>
            <a:off x="1447896" y="2942676"/>
            <a:ext cx="377835" cy="369332"/>
          </a:xfrm>
          <a:prstGeom prst="rect">
            <a:avLst/>
          </a:prstGeom>
        </p:spPr>
        <p:txBody>
          <a:bodyPr wrap="square">
            <a:spAutoFit/>
          </a:bodyPr>
          <a:lstStyle/>
          <a:p>
            <a:r>
              <a:rPr lang="en-US" altLang="zh-CN" dirty="0"/>
              <a:t>A</a:t>
            </a:r>
            <a:endParaRPr lang="en-US" altLang="zh-CN" b="1" dirty="0">
              <a:latin typeface="Times New Roman" panose="02020603050405020304" pitchFamily="18" charset="0"/>
              <a:cs typeface="Times New Roman" panose="02020603050405020304" pitchFamily="18" charset="0"/>
            </a:endParaRPr>
          </a:p>
        </p:txBody>
      </p:sp>
      <p:sp>
        <p:nvSpPr>
          <p:cNvPr id="18" name="矩形 17"/>
          <p:cNvSpPr/>
          <p:nvPr/>
        </p:nvSpPr>
        <p:spPr>
          <a:xfrm>
            <a:off x="5902123" y="2939265"/>
            <a:ext cx="377835" cy="369332"/>
          </a:xfrm>
          <a:prstGeom prst="rect">
            <a:avLst/>
          </a:prstGeom>
        </p:spPr>
        <p:txBody>
          <a:bodyPr wrap="square">
            <a:spAutoFit/>
          </a:bodyPr>
          <a:lstStyle/>
          <a:p>
            <a:r>
              <a:rPr lang="en-US" altLang="zh-CN" dirty="0"/>
              <a:t>B</a:t>
            </a:r>
            <a:endParaRPr lang="en-US" altLang="zh-CN" b="1" dirty="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4"/>
          <a:stretch>
            <a:fillRect/>
          </a:stretch>
        </p:blipFill>
        <p:spPr>
          <a:xfrm>
            <a:off x="1825731" y="3022686"/>
            <a:ext cx="4062603" cy="1417482"/>
          </a:xfrm>
          <a:prstGeom prst="rect">
            <a:avLst/>
          </a:prstGeom>
        </p:spPr>
      </p:pic>
      <p:pic>
        <p:nvPicPr>
          <p:cNvPr id="14" name="图片 13"/>
          <p:cNvPicPr>
            <a:picLocks noChangeAspect="1"/>
          </p:cNvPicPr>
          <p:nvPr/>
        </p:nvPicPr>
        <p:blipFill>
          <a:blip r:embed="rId5"/>
          <a:stretch>
            <a:fillRect/>
          </a:stretch>
        </p:blipFill>
        <p:spPr>
          <a:xfrm>
            <a:off x="6308929" y="3022686"/>
            <a:ext cx="1758020" cy="1408211"/>
          </a:xfrm>
          <a:prstGeom prst="rect">
            <a:avLst/>
          </a:prstGeom>
        </p:spPr>
      </p:pic>
      <p:pic>
        <p:nvPicPr>
          <p:cNvPr id="15" name="图片 14"/>
          <p:cNvPicPr>
            <a:picLocks noChangeAspect="1"/>
          </p:cNvPicPr>
          <p:nvPr/>
        </p:nvPicPr>
        <p:blipFill rotWithShape="1">
          <a:blip r:embed="rId6"/>
          <a:srcRect l="66497" t="55029"/>
          <a:stretch/>
        </p:blipFill>
        <p:spPr>
          <a:xfrm>
            <a:off x="4487917" y="4462277"/>
            <a:ext cx="1521089" cy="1504994"/>
          </a:xfrm>
          <a:prstGeom prst="rect">
            <a:avLst/>
          </a:prstGeom>
        </p:spPr>
      </p:pic>
      <p:pic>
        <p:nvPicPr>
          <p:cNvPr id="16" name="图片 15"/>
          <p:cNvPicPr>
            <a:picLocks noChangeAspect="1"/>
          </p:cNvPicPr>
          <p:nvPr/>
        </p:nvPicPr>
        <p:blipFill rotWithShape="1">
          <a:blip r:embed="rId7"/>
          <a:srcRect r="37112" b="49037"/>
          <a:stretch/>
        </p:blipFill>
        <p:spPr>
          <a:xfrm>
            <a:off x="6030009" y="4550339"/>
            <a:ext cx="2344677" cy="1271016"/>
          </a:xfrm>
          <a:prstGeom prst="rect">
            <a:avLst/>
          </a:prstGeom>
        </p:spPr>
      </p:pic>
      <p:sp>
        <p:nvSpPr>
          <p:cNvPr id="3" name="文本框 2"/>
          <p:cNvSpPr txBox="1"/>
          <p:nvPr/>
        </p:nvSpPr>
        <p:spPr>
          <a:xfrm>
            <a:off x="1904752" y="5976127"/>
            <a:ext cx="4756302" cy="523220"/>
          </a:xfrm>
          <a:prstGeom prst="rect">
            <a:avLst/>
          </a:prstGeom>
          <a:noFill/>
        </p:spPr>
        <p:txBody>
          <a:bodyPr wrap="none" rtlCol="0">
            <a:spAutoFit/>
          </a:bodyPr>
          <a:lstStyle/>
          <a:p>
            <a:r>
              <a:rPr lang="en-US" altLang="zh-CN" sz="1400" dirty="0"/>
              <a:t>A: Ionophore-based nanosensors for intracellular Na</a:t>
            </a:r>
            <a:r>
              <a:rPr lang="en-US" altLang="zh-CN" sz="1400" baseline="30000" dirty="0"/>
              <a:t>+</a:t>
            </a:r>
            <a:r>
              <a:rPr lang="en-US" altLang="zh-CN" sz="1400" dirty="0"/>
              <a:t> sensing. </a:t>
            </a:r>
          </a:p>
          <a:p>
            <a:r>
              <a:rPr lang="en-US" altLang="zh-CN" sz="1400" dirty="0"/>
              <a:t>B: Blood K</a:t>
            </a:r>
            <a:r>
              <a:rPr lang="en-US" altLang="zh-CN" sz="1400" baseline="30000" dirty="0"/>
              <a:t>+</a:t>
            </a:r>
            <a:r>
              <a:rPr lang="en-US" altLang="zh-CN" sz="1400" dirty="0"/>
              <a:t> droplet microfluidic analysis</a:t>
            </a:r>
            <a:endParaRPr lang="zh-CN" altLang="en-US" sz="1400" dirty="0"/>
          </a:p>
        </p:txBody>
      </p:sp>
      <p:grpSp>
        <p:nvGrpSpPr>
          <p:cNvPr id="8" name="Group 7">
            <a:extLst>
              <a:ext uri="{FF2B5EF4-FFF2-40B4-BE49-F238E27FC236}">
                <a16:creationId xmlns:a16="http://schemas.microsoft.com/office/drawing/2014/main" id="{3EE6A331-9116-F8CB-3A7A-7CC02516BF48}"/>
              </a:ext>
            </a:extLst>
          </p:cNvPr>
          <p:cNvGrpSpPr/>
          <p:nvPr/>
        </p:nvGrpSpPr>
        <p:grpSpPr>
          <a:xfrm>
            <a:off x="1736586" y="4442309"/>
            <a:ext cx="2730328" cy="1362611"/>
            <a:chOff x="1534649" y="4433152"/>
            <a:chExt cx="3009209" cy="1501732"/>
          </a:xfrm>
        </p:grpSpPr>
        <p:pic>
          <p:nvPicPr>
            <p:cNvPr id="2" name="图片 1"/>
            <p:cNvPicPr>
              <a:picLocks noChangeAspect="1"/>
            </p:cNvPicPr>
            <p:nvPr/>
          </p:nvPicPr>
          <p:blipFill rotWithShape="1">
            <a:blip r:embed="rId8"/>
            <a:srcRect r="5428"/>
            <a:stretch/>
          </p:blipFill>
          <p:spPr>
            <a:xfrm>
              <a:off x="1534649" y="4433152"/>
              <a:ext cx="3009209" cy="1501732"/>
            </a:xfrm>
            <a:prstGeom prst="rect">
              <a:avLst/>
            </a:prstGeom>
          </p:spPr>
        </p:pic>
        <p:pic>
          <p:nvPicPr>
            <p:cNvPr id="4" name="图片 3"/>
            <p:cNvPicPr>
              <a:picLocks noChangeAspect="1"/>
            </p:cNvPicPr>
            <p:nvPr/>
          </p:nvPicPr>
          <p:blipFill>
            <a:blip r:embed="rId9"/>
            <a:stretch>
              <a:fillRect/>
            </a:stretch>
          </p:blipFill>
          <p:spPr>
            <a:xfrm>
              <a:off x="3523775" y="5243904"/>
              <a:ext cx="432915" cy="342900"/>
            </a:xfrm>
            <a:prstGeom prst="rect">
              <a:avLst/>
            </a:prstGeom>
          </p:spPr>
        </p:pic>
        <p:sp>
          <p:nvSpPr>
            <p:cNvPr id="19" name="文本框 18"/>
            <p:cNvSpPr txBox="1"/>
            <p:nvPr/>
          </p:nvSpPr>
          <p:spPr>
            <a:xfrm>
              <a:off x="3420641" y="5278353"/>
              <a:ext cx="443887" cy="246221"/>
            </a:xfrm>
            <a:prstGeom prst="rect">
              <a:avLst/>
            </a:prstGeom>
            <a:noFill/>
          </p:spPr>
          <p:txBody>
            <a:bodyPr wrap="none" rtlCol="0">
              <a:spAutoFit/>
            </a:bodyPr>
            <a:lstStyle/>
            <a:p>
              <a:r>
                <a:rPr lang="en-US" altLang="zh-CN" sz="1000" dirty="0">
                  <a:latin typeface="Arial Unicode MS" panose="020B0604020202020204" pitchFamily="34" charset="-122"/>
                  <a:ea typeface="Arial Unicode MS" panose="020B0604020202020204" pitchFamily="34" charset="-122"/>
                  <a:cs typeface="Arial Unicode MS" panose="020B0604020202020204" pitchFamily="34" charset="-122"/>
                </a:rPr>
                <a:t>Na</a:t>
              </a:r>
              <a:r>
                <a:rPr lang="en-US" altLang="zh-CN" sz="1200" baseline="300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200" baseline="30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p:cNvPicPr>
              <a:picLocks noChangeAspect="1"/>
            </p:cNvPicPr>
            <p:nvPr/>
          </p:nvPicPr>
          <p:blipFill>
            <a:blip r:embed="rId10"/>
            <a:stretch>
              <a:fillRect/>
            </a:stretch>
          </p:blipFill>
          <p:spPr>
            <a:xfrm rot="19938779" flipH="1">
              <a:off x="2636046" y="4506976"/>
              <a:ext cx="143772" cy="148119"/>
            </a:xfrm>
            <a:prstGeom prst="rect">
              <a:avLst/>
            </a:prstGeom>
          </p:spPr>
        </p:pic>
        <p:sp>
          <p:nvSpPr>
            <p:cNvPr id="20" name="文本框 19"/>
            <p:cNvSpPr txBox="1"/>
            <p:nvPr/>
          </p:nvSpPr>
          <p:spPr>
            <a:xfrm>
              <a:off x="2510532" y="4487452"/>
              <a:ext cx="379277" cy="246221"/>
            </a:xfrm>
            <a:prstGeom prst="rect">
              <a:avLst/>
            </a:prstGeom>
            <a:noFill/>
          </p:spPr>
          <p:txBody>
            <a:bodyPr wrap="none" rtlCol="0">
              <a:spAutoFit/>
            </a:bodyPr>
            <a:lstStyle/>
            <a:p>
              <a:r>
                <a:rPr lang="en-US" altLang="zh-CN" sz="1000" dirty="0">
                  <a:latin typeface="Arial Unicode MS" panose="020B0604020202020204" pitchFamily="34" charset="-122"/>
                  <a:ea typeface="Arial Unicode MS" panose="020B0604020202020204" pitchFamily="34" charset="-122"/>
                  <a:cs typeface="Arial Unicode MS" panose="020B0604020202020204" pitchFamily="34" charset="-122"/>
                </a:rPr>
                <a:t>Na</a:t>
              </a:r>
              <a:endParaRPr lang="zh-CN" altLang="en-US" sz="1000" baseline="30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37" name="Picture 36" descr="A white background with black and white clouds&#10;&#10;Description automatically generated">
            <a:extLst>
              <a:ext uri="{FF2B5EF4-FFF2-40B4-BE49-F238E27FC236}">
                <a16:creationId xmlns:a16="http://schemas.microsoft.com/office/drawing/2014/main" id="{541E0E16-D9B3-0CDC-8C67-9B8A52C01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852" y="4353489"/>
            <a:ext cx="119657" cy="317593"/>
          </a:xfrm>
          <a:prstGeom prst="rect">
            <a:avLst/>
          </a:prstGeom>
        </p:spPr>
      </p:pic>
    </p:spTree>
    <p:extLst>
      <p:ext uri="{BB962C8B-B14F-4D97-AF65-F5344CB8AC3E}">
        <p14:creationId xmlns:p14="http://schemas.microsoft.com/office/powerpoint/2010/main" val="2834137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black and white clouds&#10;&#10;Description automatically generated">
            <a:extLst>
              <a:ext uri="{FF2B5EF4-FFF2-40B4-BE49-F238E27FC236}">
                <a16:creationId xmlns:a16="http://schemas.microsoft.com/office/drawing/2014/main" id="{08A76783-F748-34FC-5B85-85BF62B3F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745" y="3116127"/>
            <a:ext cx="6915466" cy="3553107"/>
          </a:xfrm>
          <a:prstGeom prst="rect">
            <a:avLst/>
          </a:prstGeom>
        </p:spPr>
      </p:pic>
      <p:sp>
        <p:nvSpPr>
          <p:cNvPr id="7" name="矩形 6"/>
          <p:cNvSpPr/>
          <p:nvPr/>
        </p:nvSpPr>
        <p:spPr>
          <a:xfrm>
            <a:off x="280852" y="90285"/>
            <a:ext cx="773747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Trace environmental pollutant sensing</a:t>
            </a:r>
          </a:p>
        </p:txBody>
      </p:sp>
      <p:sp>
        <p:nvSpPr>
          <p:cNvPr id="2" name="矩形 1"/>
          <p:cNvSpPr/>
          <p:nvPr/>
        </p:nvSpPr>
        <p:spPr>
          <a:xfrm>
            <a:off x="1170193" y="7244"/>
            <a:ext cx="11661354" cy="2308324"/>
          </a:xfrm>
          <a:prstGeom prst="rect">
            <a:avLst/>
          </a:prstGeom>
        </p:spPr>
        <p:txBody>
          <a:bodyPr wrap="square">
            <a:spAutoFit/>
          </a:bodyPr>
          <a:lstStyle/>
          <a:p>
            <a:r>
              <a:rPr lang="en-US" altLang="zh-CN" dirty="0"/>
              <a:t>Environmental pollutants significantly impact human health while also causing devastating effects on ecosystems. High costs, time-consuming procedures, and reliance on sophisticated instruments often characterize the methods for environmental pollutant detection, hindering the investigation and mitigation of environmental pollution problems. </a:t>
            </a:r>
          </a:p>
          <a:p>
            <a:r>
              <a:rPr lang="en-US" altLang="zh-CN" dirty="0"/>
              <a:t>There is an increasing need for rapid, sensitive, and low-cost measurement methods that can effectively employ in field and laboratory applications. Our research group is currently engaged in a comprehensive exploration of the challenges involved in environmental pollutant detection. We harness colorimetric sensors and microfluidic analysis to develop innovative methodologies that exhibit significant potential in providing cost-effective, portable, and expeditious detection. A specific emphasis is targeting per- and poly-fluoroalkyl substances (PFAS) and heavy metal ions. </a:t>
            </a:r>
          </a:p>
        </p:txBody>
      </p:sp>
      <p:pic>
        <p:nvPicPr>
          <p:cNvPr id="6" name="Picture 28" descr="https://lh5.googleusercontent.com/UuNpBGcjDrcY8GyWwkl_JcRXDc9sdGy5scHWcSgj59ma3dQ3f3p6vQgpJcORe2FIMrtNnft6YSRsQkjQHUC640-1rQrcsK9VGcEsFbYVie2EurNHur3pbgmLbeUlfMK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8794" y="5520068"/>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descr="https://lh5.googleusercontent.com/zXZmP3zYz6uYSFKWMeejoFuj3JZVB9HF7mg-VjNQ7FT1mYwBfFaS5l4gwfbQjH7R9UoOK0da2ks62jtTZ8FYeZ7qD7Cvu0lcjCW_o3foGKnODeRQl6kxgaCeSQWBZ4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6316" y="5531593"/>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2" descr="https://lh4.googleusercontent.com/JFofQgqPHPjFkyBVahDrU1RqqhWgO3y-MhLgiHe6ogo1Xkdwh1P8F5FMVcNdNog-rK32H4Ro5MRua1xcIcbhjYslWaCY1c6WJb83dRskgBAxi1pfdA79T2j8savo1zy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9808" y="5531593"/>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4" descr="https://lh4.googleusercontent.com/NJhO4t6aumSMTotK1dbKUMliYjAWjlVvenpcUMUiPiC-aNlt8V-hVJkdcqST_VTb47cKL0zUouUITty0n3s2d6by-zlV0QIgc05S7fM0JDaf6Z_lhCl-NuwU6bmk3WV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3300" y="5531593"/>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6" descr="https://lh4.googleusercontent.com/hd-4G_RHHqlUqBe66s6MOYjR3MqwugOHUFqt3Dvl7aUj75GGXr9v8oojvujJ7-ngILy6XKcI5G5oQqS45V-9CX7-wJVyglQyK9O9Regx0_ty8L45pegj0ozwoxp8mMj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6764" y="5520068"/>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8" descr="https://lh6.googleusercontent.com/58x2sUj4ZIGIg1m4D0bgQV62wFVGu2OZOXsKnITPrhd3J3Bn4YN9XIi-AhyN3-pIY7xUo74LKN-DSkHBNFVc_Ok0WLLpKX2Bf2IscHagRhO4P07WZFmymeo26Lx6Gd3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8554" y="5520068"/>
            <a:ext cx="649224" cy="649224"/>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4143712" y="6180817"/>
            <a:ext cx="367408" cy="307777"/>
          </a:xfrm>
          <a:prstGeom prst="rect">
            <a:avLst/>
          </a:prstGeom>
        </p:spPr>
        <p:txBody>
          <a:bodyPr wrap="none">
            <a:spAutoFit/>
          </a:bodyPr>
          <a:lstStyle/>
          <a:p>
            <a:r>
              <a:rPr lang="pl-PL" altLang="zh-CN" sz="1400" dirty="0"/>
              <a:t>10</a:t>
            </a:r>
          </a:p>
        </p:txBody>
      </p:sp>
      <p:sp>
        <p:nvSpPr>
          <p:cNvPr id="19" name="矩形 18"/>
          <p:cNvSpPr/>
          <p:nvPr/>
        </p:nvSpPr>
        <p:spPr>
          <a:xfrm>
            <a:off x="4742060" y="6180817"/>
            <a:ext cx="458780" cy="307777"/>
          </a:xfrm>
          <a:prstGeom prst="rect">
            <a:avLst/>
          </a:prstGeom>
        </p:spPr>
        <p:txBody>
          <a:bodyPr wrap="none">
            <a:spAutoFit/>
          </a:bodyPr>
          <a:lstStyle/>
          <a:p>
            <a:r>
              <a:rPr lang="pl-PL" altLang="zh-CN" sz="1400" dirty="0"/>
              <a:t>10</a:t>
            </a:r>
            <a:r>
              <a:rPr lang="en-US" altLang="zh-CN" sz="1400" dirty="0"/>
              <a:t>0</a:t>
            </a:r>
            <a:endParaRPr lang="pl-PL" altLang="zh-CN" sz="1400" dirty="0"/>
          </a:p>
        </p:txBody>
      </p:sp>
      <p:sp>
        <p:nvSpPr>
          <p:cNvPr id="24" name="矩形 23"/>
          <p:cNvSpPr/>
          <p:nvPr/>
        </p:nvSpPr>
        <p:spPr>
          <a:xfrm>
            <a:off x="1555214" y="4536200"/>
            <a:ext cx="2368534" cy="307777"/>
          </a:xfrm>
          <a:prstGeom prst="rect">
            <a:avLst/>
          </a:prstGeom>
        </p:spPr>
        <p:txBody>
          <a:bodyPr wrap="none">
            <a:spAutoFit/>
          </a:bodyPr>
          <a:lstStyle/>
          <a:p>
            <a:r>
              <a:rPr lang="en-US" altLang="zh-CN" sz="1400" dirty="0"/>
              <a:t>Perfluorooctanoic acid (PFOA)</a:t>
            </a:r>
            <a:endParaRPr lang="zh-CN" altLang="en-US" sz="1400" dirty="0"/>
          </a:p>
        </p:txBody>
      </p:sp>
      <p:sp>
        <p:nvSpPr>
          <p:cNvPr id="29" name="矩形 28"/>
          <p:cNvSpPr/>
          <p:nvPr/>
        </p:nvSpPr>
        <p:spPr>
          <a:xfrm>
            <a:off x="5200840" y="6141691"/>
            <a:ext cx="1003801" cy="307777"/>
          </a:xfrm>
          <a:prstGeom prst="rect">
            <a:avLst/>
          </a:prstGeom>
        </p:spPr>
        <p:txBody>
          <a:bodyPr wrap="none">
            <a:spAutoFit/>
          </a:bodyPr>
          <a:lstStyle/>
          <a:p>
            <a:r>
              <a:rPr lang="en-US" altLang="zh-CN" sz="1400" dirty="0"/>
              <a:t>[Pb</a:t>
            </a:r>
            <a:r>
              <a:rPr lang="en-US" altLang="zh-CN" sz="1400" baseline="30000" dirty="0"/>
              <a:t>2+</a:t>
            </a:r>
            <a:r>
              <a:rPr lang="en-US" altLang="zh-CN" sz="1400" dirty="0"/>
              <a:t>] / </a:t>
            </a:r>
            <a:r>
              <a:rPr lang="el-GR" altLang="zh-CN" sz="1400" dirty="0"/>
              <a:t>μ</a:t>
            </a:r>
            <a:r>
              <a:rPr lang="en-US" altLang="zh-CN" sz="1400" dirty="0"/>
              <a:t>M</a:t>
            </a:r>
          </a:p>
        </p:txBody>
      </p:sp>
      <p:sp>
        <p:nvSpPr>
          <p:cNvPr id="30" name="矩形 29"/>
          <p:cNvSpPr/>
          <p:nvPr/>
        </p:nvSpPr>
        <p:spPr>
          <a:xfrm>
            <a:off x="4280478" y="4536200"/>
            <a:ext cx="2830005" cy="307777"/>
          </a:xfrm>
          <a:prstGeom prst="rect">
            <a:avLst/>
          </a:prstGeom>
        </p:spPr>
        <p:txBody>
          <a:bodyPr wrap="none">
            <a:spAutoFit/>
          </a:bodyPr>
          <a:lstStyle/>
          <a:p>
            <a:r>
              <a:rPr lang="en-US" altLang="zh-CN" sz="1400" dirty="0" err="1"/>
              <a:t>Perfluorooctane</a:t>
            </a:r>
            <a:r>
              <a:rPr lang="en-US" altLang="zh-CN" sz="1400" dirty="0"/>
              <a:t> sulfonic acid (PFOS)</a:t>
            </a:r>
          </a:p>
        </p:txBody>
      </p:sp>
      <p:sp>
        <p:nvSpPr>
          <p:cNvPr id="31" name="矩形 30"/>
          <p:cNvSpPr/>
          <p:nvPr/>
        </p:nvSpPr>
        <p:spPr>
          <a:xfrm>
            <a:off x="1555214" y="6180817"/>
            <a:ext cx="412292" cy="307777"/>
          </a:xfrm>
          <a:prstGeom prst="rect">
            <a:avLst/>
          </a:prstGeom>
        </p:spPr>
        <p:txBody>
          <a:bodyPr wrap="none">
            <a:spAutoFit/>
          </a:bodyPr>
          <a:lstStyle/>
          <a:p>
            <a:r>
              <a:rPr lang="en-US" altLang="zh-CN" sz="1400" dirty="0"/>
              <a:t>0.</a:t>
            </a:r>
            <a:r>
              <a:rPr lang="pl-PL" altLang="zh-CN" sz="1400" dirty="0"/>
              <a:t>1</a:t>
            </a:r>
          </a:p>
        </p:txBody>
      </p:sp>
      <p:sp>
        <p:nvSpPr>
          <p:cNvPr id="32" name="矩形 31"/>
          <p:cNvSpPr/>
          <p:nvPr/>
        </p:nvSpPr>
        <p:spPr>
          <a:xfrm>
            <a:off x="2302707" y="6180817"/>
            <a:ext cx="276038" cy="307777"/>
          </a:xfrm>
          <a:prstGeom prst="rect">
            <a:avLst/>
          </a:prstGeom>
        </p:spPr>
        <p:txBody>
          <a:bodyPr wrap="none">
            <a:spAutoFit/>
          </a:bodyPr>
          <a:lstStyle/>
          <a:p>
            <a:r>
              <a:rPr lang="en-US" altLang="zh-CN" sz="1400" dirty="0"/>
              <a:t>1</a:t>
            </a:r>
            <a:endParaRPr lang="pl-PL" altLang="zh-CN" sz="1400" dirty="0"/>
          </a:p>
        </p:txBody>
      </p:sp>
      <p:sp>
        <p:nvSpPr>
          <p:cNvPr id="33" name="矩形 32"/>
          <p:cNvSpPr/>
          <p:nvPr/>
        </p:nvSpPr>
        <p:spPr>
          <a:xfrm>
            <a:off x="3576764" y="6180817"/>
            <a:ext cx="312906" cy="307777"/>
          </a:xfrm>
          <a:prstGeom prst="rect">
            <a:avLst/>
          </a:prstGeom>
        </p:spPr>
        <p:txBody>
          <a:bodyPr wrap="square">
            <a:spAutoFit/>
          </a:bodyPr>
          <a:lstStyle/>
          <a:p>
            <a:r>
              <a:rPr lang="en-US" altLang="zh-CN" sz="1400" dirty="0"/>
              <a:t>5</a:t>
            </a:r>
            <a:endParaRPr lang="pl-PL" altLang="zh-CN" sz="1400" dirty="0"/>
          </a:p>
        </p:txBody>
      </p:sp>
      <p:sp>
        <p:nvSpPr>
          <p:cNvPr id="34" name="矩形 33"/>
          <p:cNvSpPr/>
          <p:nvPr/>
        </p:nvSpPr>
        <p:spPr>
          <a:xfrm>
            <a:off x="2842692" y="6180817"/>
            <a:ext cx="412292" cy="307777"/>
          </a:xfrm>
          <a:prstGeom prst="rect">
            <a:avLst/>
          </a:prstGeom>
        </p:spPr>
        <p:txBody>
          <a:bodyPr wrap="none">
            <a:spAutoFit/>
          </a:bodyPr>
          <a:lstStyle/>
          <a:p>
            <a:r>
              <a:rPr lang="en-US" altLang="zh-CN" sz="1400" dirty="0"/>
              <a:t>2.5</a:t>
            </a:r>
            <a:endParaRPr lang="pl-PL" altLang="zh-CN" sz="1400" dirty="0"/>
          </a:p>
        </p:txBody>
      </p:sp>
      <p:pic>
        <p:nvPicPr>
          <p:cNvPr id="4" name="Picture 3" descr="A diagram of a molecule&#10;&#10;Description automatically generated">
            <a:extLst>
              <a:ext uri="{FF2B5EF4-FFF2-40B4-BE49-F238E27FC236}">
                <a16:creationId xmlns:a16="http://schemas.microsoft.com/office/drawing/2014/main" id="{70B23169-2009-25AE-F1BE-62BB318A0EB0}"/>
              </a:ext>
            </a:extLst>
          </p:cNvPr>
          <p:cNvPicPr>
            <a:picLocks noChangeAspect="1"/>
          </p:cNvPicPr>
          <p:nvPr/>
        </p:nvPicPr>
        <p:blipFill rotWithShape="1">
          <a:blip r:embed="rId9">
            <a:extLst>
              <a:ext uri="{28A0092B-C50C-407E-A947-70E740481C1C}">
                <a14:useLocalDpi xmlns:a14="http://schemas.microsoft.com/office/drawing/2010/main" val="0"/>
              </a:ext>
            </a:extLst>
          </a:blip>
          <a:srcRect l="18255" t="18245" r="12103" b="21568"/>
          <a:stretch/>
        </p:blipFill>
        <p:spPr>
          <a:xfrm>
            <a:off x="1538717" y="3311004"/>
            <a:ext cx="2570827" cy="1199304"/>
          </a:xfrm>
          <a:prstGeom prst="rect">
            <a:avLst/>
          </a:prstGeom>
        </p:spPr>
      </p:pic>
      <p:pic>
        <p:nvPicPr>
          <p:cNvPr id="13" name="Picture 12" descr="A structure of a molecule&#10;&#10;Description automatically generated">
            <a:extLst>
              <a:ext uri="{FF2B5EF4-FFF2-40B4-BE49-F238E27FC236}">
                <a16:creationId xmlns:a16="http://schemas.microsoft.com/office/drawing/2014/main" id="{B218C099-8DCB-08CB-0194-981D171E719A}"/>
              </a:ext>
            </a:extLst>
          </p:cNvPr>
          <p:cNvPicPr>
            <a:picLocks noChangeAspect="1"/>
          </p:cNvPicPr>
          <p:nvPr/>
        </p:nvPicPr>
        <p:blipFill rotWithShape="1">
          <a:blip r:embed="rId10">
            <a:extLst>
              <a:ext uri="{28A0092B-C50C-407E-A947-70E740481C1C}">
                <a14:useLocalDpi xmlns:a14="http://schemas.microsoft.com/office/drawing/2010/main" val="0"/>
              </a:ext>
            </a:extLst>
          </a:blip>
          <a:srcRect l="20014" t="21251" r="8519" b="23635"/>
          <a:stretch/>
        </p:blipFill>
        <p:spPr>
          <a:xfrm>
            <a:off x="4204788" y="3318700"/>
            <a:ext cx="2853398" cy="1187793"/>
          </a:xfrm>
          <a:prstGeom prst="rect">
            <a:avLst/>
          </a:prstGeom>
        </p:spPr>
      </p:pic>
      <p:sp>
        <p:nvSpPr>
          <p:cNvPr id="3" name="矩形 29">
            <a:extLst>
              <a:ext uri="{FF2B5EF4-FFF2-40B4-BE49-F238E27FC236}">
                <a16:creationId xmlns:a16="http://schemas.microsoft.com/office/drawing/2014/main" id="{32F16C50-A427-CD96-2233-5BD679C69B33}"/>
              </a:ext>
            </a:extLst>
          </p:cNvPr>
          <p:cNvSpPr/>
          <p:nvPr/>
        </p:nvSpPr>
        <p:spPr>
          <a:xfrm>
            <a:off x="1461707" y="5074706"/>
            <a:ext cx="3509743" cy="369332"/>
          </a:xfrm>
          <a:prstGeom prst="rect">
            <a:avLst/>
          </a:prstGeom>
        </p:spPr>
        <p:txBody>
          <a:bodyPr wrap="none">
            <a:spAutoFit/>
          </a:bodyPr>
          <a:lstStyle/>
          <a:p>
            <a:r>
              <a:rPr lang="en-US" altLang="zh-CN" dirty="0"/>
              <a:t> </a:t>
            </a:r>
            <a:r>
              <a:rPr lang="en-US" altLang="zh-CN" sz="1600" dirty="0"/>
              <a:t>Paper</a:t>
            </a:r>
            <a:r>
              <a:rPr lang="zh-CN" altLang="en-US" sz="1600" dirty="0"/>
              <a:t> </a:t>
            </a:r>
            <a:r>
              <a:rPr lang="en-US" altLang="zh-CN" sz="1600" dirty="0"/>
              <a:t>based</a:t>
            </a:r>
            <a:r>
              <a:rPr lang="zh-CN" altLang="en-US" sz="1600" dirty="0"/>
              <a:t> </a:t>
            </a:r>
            <a:r>
              <a:rPr lang="en-US" altLang="zh-CN" sz="1600" dirty="0"/>
              <a:t>[Pb</a:t>
            </a:r>
            <a:r>
              <a:rPr lang="en-US" altLang="zh-CN" sz="1600" baseline="30000" dirty="0"/>
              <a:t>2+</a:t>
            </a:r>
            <a:r>
              <a:rPr lang="en-US" altLang="zh-CN" sz="1600" dirty="0"/>
              <a:t>]</a:t>
            </a:r>
            <a:r>
              <a:rPr lang="zh-CN" altLang="en-US" sz="1600" dirty="0"/>
              <a:t> </a:t>
            </a:r>
            <a:r>
              <a:rPr lang="en-US" altLang="zh-CN" sz="1600" dirty="0"/>
              <a:t>colorimetric</a:t>
            </a:r>
            <a:r>
              <a:rPr lang="zh-CN" altLang="en-US" sz="1600" dirty="0"/>
              <a:t> </a:t>
            </a:r>
            <a:r>
              <a:rPr lang="en-US" altLang="zh-CN" sz="1600" dirty="0"/>
              <a:t>sensors</a:t>
            </a:r>
          </a:p>
        </p:txBody>
      </p:sp>
    </p:spTree>
    <p:extLst>
      <p:ext uri="{BB962C8B-B14F-4D97-AF65-F5344CB8AC3E}">
        <p14:creationId xmlns:p14="http://schemas.microsoft.com/office/powerpoint/2010/main" val="272608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立方体 1"/>
          <p:cNvSpPr/>
          <p:nvPr/>
        </p:nvSpPr>
        <p:spPr>
          <a:xfrm>
            <a:off x="484737" y="1360627"/>
            <a:ext cx="8852048" cy="1496239"/>
          </a:xfrm>
          <a:prstGeom prst="cube">
            <a:avLst>
              <a:gd name="adj" fmla="val 94289"/>
            </a:avLst>
          </a:prstGeom>
          <a:solidFill>
            <a:schemeClr val="bg2">
              <a:lumMod val="1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27854" y="2108747"/>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9" name="矩形 8"/>
          <p:cNvSpPr/>
          <p:nvPr/>
        </p:nvSpPr>
        <p:spPr>
          <a:xfrm>
            <a:off x="1730030" y="1318571"/>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0" name="矩形 9"/>
          <p:cNvSpPr/>
          <p:nvPr/>
        </p:nvSpPr>
        <p:spPr>
          <a:xfrm>
            <a:off x="7238580" y="1705489"/>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1" name="矩形 10"/>
          <p:cNvSpPr/>
          <p:nvPr/>
        </p:nvSpPr>
        <p:spPr>
          <a:xfrm>
            <a:off x="6945428" y="1459961"/>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2" name="矩形 11"/>
          <p:cNvSpPr/>
          <p:nvPr/>
        </p:nvSpPr>
        <p:spPr>
          <a:xfrm>
            <a:off x="7360415" y="1381096"/>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14" name="立方体 13"/>
          <p:cNvSpPr/>
          <p:nvPr/>
        </p:nvSpPr>
        <p:spPr>
          <a:xfrm>
            <a:off x="743639" y="3474021"/>
            <a:ext cx="8745545" cy="1428485"/>
          </a:xfrm>
          <a:prstGeom prst="cube">
            <a:avLst>
              <a:gd name="adj" fmla="val 88699"/>
            </a:avLst>
          </a:prstGeom>
          <a:solidFill>
            <a:schemeClr val="tx1">
              <a:lumMod val="95000"/>
              <a:lumOff val="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80254" y="4222140"/>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7" name="矩形 16"/>
          <p:cNvSpPr/>
          <p:nvPr/>
        </p:nvSpPr>
        <p:spPr>
          <a:xfrm>
            <a:off x="1882430" y="3431964"/>
            <a:ext cx="5480510" cy="2677656"/>
          </a:xfrm>
          <a:prstGeom prst="rect">
            <a:avLst/>
          </a:prstGeom>
        </p:spPr>
        <p:txBody>
          <a:bodyPr wrap="square">
            <a:spAutoFit/>
          </a:bodyPr>
          <a:lstStyle/>
          <a:p>
            <a:pPr>
              <a:spcAft>
                <a:spcPts val="0"/>
              </a:spcAft>
            </a:pPr>
            <a:r>
              <a:rPr lang="en-US" altLang="zh-CN" sz="2800" kern="100" dirty="0">
                <a:solidFill>
                  <a:srgbClr val="FF6600"/>
                </a:solidFill>
                <a:latin typeface="Wingdings 2" panose="05020102010507070707" pitchFamily="18" charset="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Wingdings 2" panose="05020102010507070707" pitchFamily="18" charset="2"/>
              <a:ea typeface="华文中宋" panose="02010600040101010101" pitchFamily="2" charset="-122"/>
              <a:cs typeface="Tahoma" panose="020B0604030504040204" pitchFamily="34" charset="0"/>
            </a:endParaRPr>
          </a:p>
        </p:txBody>
      </p:sp>
      <p:sp>
        <p:nvSpPr>
          <p:cNvPr id="18" name="矩形 17"/>
          <p:cNvSpPr/>
          <p:nvPr/>
        </p:nvSpPr>
        <p:spPr>
          <a:xfrm>
            <a:off x="7390980" y="3818882"/>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9" name="矩形 18"/>
          <p:cNvSpPr/>
          <p:nvPr/>
        </p:nvSpPr>
        <p:spPr>
          <a:xfrm>
            <a:off x="7097828" y="3573354"/>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0" name="矩形 19"/>
          <p:cNvSpPr/>
          <p:nvPr/>
        </p:nvSpPr>
        <p:spPr>
          <a:xfrm>
            <a:off x="7512815" y="3494489"/>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Tree>
    <p:extLst>
      <p:ext uri="{BB962C8B-B14F-4D97-AF65-F5344CB8AC3E}">
        <p14:creationId xmlns:p14="http://schemas.microsoft.com/office/powerpoint/2010/main" val="753502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background with black and white clouds&#10;&#10;Description automatically generated">
            <a:extLst>
              <a:ext uri="{FF2B5EF4-FFF2-40B4-BE49-F238E27FC236}">
                <a16:creationId xmlns:a16="http://schemas.microsoft.com/office/drawing/2014/main" id="{5A15D695-4D9A-1377-CCE8-45CBF1EA8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953" y="2882392"/>
            <a:ext cx="6915466" cy="3553107"/>
          </a:xfrm>
          <a:prstGeom prst="rect">
            <a:avLst/>
          </a:prstGeom>
        </p:spPr>
      </p:pic>
      <p:sp>
        <p:nvSpPr>
          <p:cNvPr id="8" name="矩形 7"/>
          <p:cNvSpPr/>
          <p:nvPr/>
        </p:nvSpPr>
        <p:spPr>
          <a:xfrm>
            <a:off x="530419" y="281816"/>
            <a:ext cx="7737475" cy="400110"/>
          </a:xfrm>
          <a:prstGeom prst="rect">
            <a:avLst/>
          </a:prstGeom>
        </p:spPr>
        <p:txBody>
          <a:bodyPr wrap="square">
            <a:spAutoFit/>
          </a:bodyPr>
          <a:lstStyle/>
          <a:p>
            <a:r>
              <a:rPr lang="en-US" altLang="zh-CN" dirty="0"/>
              <a:t> </a:t>
            </a:r>
            <a:r>
              <a:rPr lang="en-US" altLang="zh-CN" sz="2000" b="1" dirty="0">
                <a:latin typeface="Times New Roman" panose="02020603050405020304" pitchFamily="18" charset="0"/>
                <a:cs typeface="Times New Roman" panose="02020603050405020304" pitchFamily="18" charset="0"/>
              </a:rPr>
              <a:t>Pathogenic bacteria rapid detection and biofilm monitoring</a:t>
            </a:r>
            <a:endParaRPr lang="zh-CN" altLang="en-US" sz="20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rotWithShape="1">
          <a:blip r:embed="rId3"/>
          <a:srcRect l="15592" r="67404"/>
          <a:stretch/>
        </p:blipFill>
        <p:spPr>
          <a:xfrm rot="5400000">
            <a:off x="5377937" y="2728264"/>
            <a:ext cx="1986482" cy="3675052"/>
          </a:xfrm>
          <a:prstGeom prst="rect">
            <a:avLst/>
          </a:prstGeom>
        </p:spPr>
      </p:pic>
      <p:sp>
        <p:nvSpPr>
          <p:cNvPr id="3" name="矩形 2"/>
          <p:cNvSpPr/>
          <p:nvPr/>
        </p:nvSpPr>
        <p:spPr>
          <a:xfrm>
            <a:off x="523720" y="-66840"/>
            <a:ext cx="11410015" cy="1754326"/>
          </a:xfrm>
          <a:prstGeom prst="rect">
            <a:avLst/>
          </a:prstGeom>
        </p:spPr>
        <p:txBody>
          <a:bodyPr wrap="square">
            <a:spAutoFit/>
          </a:bodyPr>
          <a:lstStyle/>
          <a:p>
            <a:r>
              <a:rPr lang="en-US" altLang="zh-CN" dirty="0"/>
              <a:t>The presence and growth of pathogenic bacteria and biofilm pose significant challenges in various fields, including healthcare, food safety, and industrial settings. Microfluidic chips have exhibited considerable promise in sensitive and real-time bacteria detection. Our group aims to leverage a compact microfluidic platform incorporating chemical and biological functional units to rapidly identify and detect bacteria and biofilm across diverse sample types. Moreover, we are integrating electrochemical detection and </a:t>
            </a:r>
            <a:r>
              <a:rPr lang="en-US" altLang="zh-CN" dirty="0" err="1"/>
              <a:t>dielectrophoresis</a:t>
            </a:r>
            <a:r>
              <a:rPr lang="en-US" altLang="zh-CN" dirty="0"/>
              <a:t> (DEP) technology, enhancing our approach's accuracy and efficiency.</a:t>
            </a:r>
            <a:endParaRPr lang="zh-CN" altLang="en-US" dirty="0"/>
          </a:p>
        </p:txBody>
      </p:sp>
      <p:pic>
        <p:nvPicPr>
          <p:cNvPr id="6" name="图片 5"/>
          <p:cNvPicPr>
            <a:picLocks noChangeAspect="1"/>
          </p:cNvPicPr>
          <p:nvPr/>
        </p:nvPicPr>
        <p:blipFill>
          <a:blip r:embed="rId4"/>
          <a:stretch>
            <a:fillRect/>
          </a:stretch>
        </p:blipFill>
        <p:spPr>
          <a:xfrm>
            <a:off x="1786614" y="3632880"/>
            <a:ext cx="2569377" cy="1865820"/>
          </a:xfrm>
          <a:prstGeom prst="rect">
            <a:avLst/>
          </a:prstGeom>
        </p:spPr>
      </p:pic>
      <p:sp>
        <p:nvSpPr>
          <p:cNvPr id="5" name="TextBox 4">
            <a:extLst>
              <a:ext uri="{FF2B5EF4-FFF2-40B4-BE49-F238E27FC236}">
                <a16:creationId xmlns:a16="http://schemas.microsoft.com/office/drawing/2014/main" id="{79C1B1D6-6917-850C-2251-4E36148B5B96}"/>
              </a:ext>
            </a:extLst>
          </p:cNvPr>
          <p:cNvSpPr txBox="1"/>
          <p:nvPr/>
        </p:nvSpPr>
        <p:spPr>
          <a:xfrm>
            <a:off x="1669112" y="5676780"/>
            <a:ext cx="6608619" cy="523220"/>
          </a:xfrm>
          <a:prstGeom prst="rect">
            <a:avLst/>
          </a:prstGeom>
          <a:noFill/>
        </p:spPr>
        <p:txBody>
          <a:bodyPr wrap="square">
            <a:spAutoFit/>
          </a:bodyPr>
          <a:lstStyle/>
          <a:p>
            <a:r>
              <a:rPr lang="en-US" altLang="zh-CN" sz="1400" dirty="0"/>
              <a:t>A: Schematic of microfluidic</a:t>
            </a:r>
            <a:r>
              <a:rPr lang="zh-CN" altLang="en-US" sz="1400" dirty="0"/>
              <a:t> </a:t>
            </a:r>
            <a:r>
              <a:rPr lang="en-US" altLang="zh-CN" sz="1400" dirty="0"/>
              <a:t>chip</a:t>
            </a:r>
            <a:r>
              <a:rPr lang="zh-CN" altLang="en-US" sz="1400" dirty="0"/>
              <a:t> </a:t>
            </a:r>
            <a:r>
              <a:rPr lang="en-US" altLang="zh-CN" sz="1400" dirty="0"/>
              <a:t>with</a:t>
            </a:r>
            <a:r>
              <a:rPr lang="zh-CN" altLang="en-US" sz="1400" dirty="0"/>
              <a:t> </a:t>
            </a:r>
            <a:r>
              <a:rPr lang="en-US" altLang="zh-CN" sz="1400" dirty="0"/>
              <a:t>microelectrode</a:t>
            </a:r>
            <a:r>
              <a:rPr lang="zh-CN" altLang="en-US" sz="1400" dirty="0"/>
              <a:t> </a:t>
            </a:r>
            <a:r>
              <a:rPr lang="en-US" altLang="zh-CN" sz="1400" dirty="0"/>
              <a:t>for</a:t>
            </a:r>
            <a:r>
              <a:rPr lang="zh-CN" altLang="en-US" sz="1400" dirty="0"/>
              <a:t> </a:t>
            </a:r>
            <a:r>
              <a:rPr lang="en-US" altLang="zh-CN" sz="1400" dirty="0"/>
              <a:t>DEP</a:t>
            </a:r>
            <a:r>
              <a:rPr lang="zh-CN" altLang="en-US" sz="1400" dirty="0"/>
              <a:t> </a:t>
            </a:r>
            <a:r>
              <a:rPr lang="en-US" altLang="zh-CN" sz="1400" dirty="0"/>
              <a:t>and</a:t>
            </a:r>
            <a:r>
              <a:rPr lang="zh-CN" altLang="en-US" sz="1400" dirty="0"/>
              <a:t> </a:t>
            </a:r>
            <a:r>
              <a:rPr lang="en-US" altLang="zh-CN" sz="1400" dirty="0"/>
              <a:t>electrochemistry</a:t>
            </a:r>
            <a:r>
              <a:rPr lang="zh-CN" altLang="en-US" sz="1400" dirty="0"/>
              <a:t> </a:t>
            </a:r>
            <a:r>
              <a:rPr lang="en-US" altLang="zh-CN" sz="1400" dirty="0"/>
              <a:t>test.</a:t>
            </a:r>
            <a:r>
              <a:rPr lang="zh-CN" altLang="en-US" sz="1400" dirty="0"/>
              <a:t> </a:t>
            </a:r>
            <a:endParaRPr lang="en-US" altLang="zh-CN" sz="1400" dirty="0"/>
          </a:p>
          <a:p>
            <a:r>
              <a:rPr lang="en-US" altLang="zh-CN" sz="1400" dirty="0"/>
              <a:t>B:</a:t>
            </a:r>
            <a:r>
              <a:rPr lang="zh-CN" altLang="en-US" sz="1400" dirty="0"/>
              <a:t> </a:t>
            </a:r>
            <a:r>
              <a:rPr lang="en-US" altLang="zh-CN" sz="1400" dirty="0"/>
              <a:t>Bacteria</a:t>
            </a:r>
            <a:r>
              <a:rPr lang="zh-CN" altLang="en-US" sz="1400" dirty="0"/>
              <a:t> </a:t>
            </a:r>
            <a:r>
              <a:rPr lang="en-US" sz="1400" dirty="0"/>
              <a:t>pearl chain form</a:t>
            </a:r>
            <a:r>
              <a:rPr lang="en-US" altLang="zh-CN" sz="1400" dirty="0"/>
              <a:t>ation</a:t>
            </a:r>
            <a:r>
              <a:rPr lang="zh-CN" altLang="en-US" sz="1400" dirty="0"/>
              <a:t> </a:t>
            </a:r>
            <a:r>
              <a:rPr lang="en-US" altLang="zh-CN" sz="1400" dirty="0"/>
              <a:t>on</a:t>
            </a:r>
            <a:r>
              <a:rPr lang="zh-CN" altLang="en-US" sz="1400" dirty="0"/>
              <a:t> </a:t>
            </a:r>
            <a:r>
              <a:rPr lang="en-US" altLang="zh-CN" sz="1400" dirty="0"/>
              <a:t>the</a:t>
            </a:r>
            <a:r>
              <a:rPr lang="zh-CN" altLang="en-US" sz="1400" dirty="0"/>
              <a:t> </a:t>
            </a:r>
            <a:r>
              <a:rPr lang="en-US" altLang="zh-CN" sz="1400" dirty="0"/>
              <a:t>edge</a:t>
            </a:r>
            <a:r>
              <a:rPr lang="zh-CN" altLang="en-US" sz="1400" dirty="0"/>
              <a:t> </a:t>
            </a:r>
            <a:r>
              <a:rPr lang="en-US" altLang="zh-CN" sz="1400" dirty="0"/>
              <a:t>of</a:t>
            </a:r>
            <a:r>
              <a:rPr lang="zh-CN" altLang="en-US" sz="1400" dirty="0"/>
              <a:t> </a:t>
            </a:r>
            <a:r>
              <a:rPr lang="en-US" altLang="zh-CN" sz="1400" dirty="0"/>
              <a:t>microelectrodes </a:t>
            </a:r>
            <a:r>
              <a:rPr lang="en-US" sz="1400" dirty="0"/>
              <a:t>under </a:t>
            </a:r>
            <a:r>
              <a:rPr lang="en-US" altLang="zh-CN" sz="1400" dirty="0"/>
              <a:t>positive</a:t>
            </a:r>
            <a:r>
              <a:rPr lang="zh-CN" altLang="en-US" sz="1400" dirty="0"/>
              <a:t> </a:t>
            </a:r>
            <a:r>
              <a:rPr lang="en-US" sz="1400" dirty="0"/>
              <a:t>DEP</a:t>
            </a:r>
            <a:r>
              <a:rPr lang="en-US" altLang="zh-CN" sz="1400" dirty="0"/>
              <a:t>.</a:t>
            </a:r>
            <a:endParaRPr lang="en-US" sz="1400" dirty="0"/>
          </a:p>
        </p:txBody>
      </p:sp>
      <p:sp>
        <p:nvSpPr>
          <p:cNvPr id="9" name="TextBox 8">
            <a:extLst>
              <a:ext uri="{FF2B5EF4-FFF2-40B4-BE49-F238E27FC236}">
                <a16:creationId xmlns:a16="http://schemas.microsoft.com/office/drawing/2014/main" id="{89C06412-5DCB-A935-2BA0-D6D452865498}"/>
              </a:ext>
            </a:extLst>
          </p:cNvPr>
          <p:cNvSpPr txBox="1"/>
          <p:nvPr/>
        </p:nvSpPr>
        <p:spPr>
          <a:xfrm>
            <a:off x="1708333" y="3291648"/>
            <a:ext cx="359345" cy="369332"/>
          </a:xfrm>
          <a:prstGeom prst="rect">
            <a:avLst/>
          </a:prstGeom>
          <a:noFill/>
        </p:spPr>
        <p:txBody>
          <a:bodyPr wrap="square">
            <a:spAutoFit/>
          </a:bodyPr>
          <a:lstStyle/>
          <a:p>
            <a:r>
              <a:rPr lang="en-US" altLang="zh-CN" sz="1800" dirty="0"/>
              <a:t>A</a:t>
            </a:r>
            <a:endParaRPr lang="en-US" dirty="0"/>
          </a:p>
        </p:txBody>
      </p:sp>
      <p:sp>
        <p:nvSpPr>
          <p:cNvPr id="10" name="TextBox 9">
            <a:extLst>
              <a:ext uri="{FF2B5EF4-FFF2-40B4-BE49-F238E27FC236}">
                <a16:creationId xmlns:a16="http://schemas.microsoft.com/office/drawing/2014/main" id="{044F8A6D-F5E8-029D-EECA-4F46FF27AEA6}"/>
              </a:ext>
            </a:extLst>
          </p:cNvPr>
          <p:cNvSpPr txBox="1"/>
          <p:nvPr/>
        </p:nvSpPr>
        <p:spPr>
          <a:xfrm>
            <a:off x="4360872" y="3273930"/>
            <a:ext cx="359345" cy="369332"/>
          </a:xfrm>
          <a:prstGeom prst="rect">
            <a:avLst/>
          </a:prstGeom>
          <a:noFill/>
        </p:spPr>
        <p:txBody>
          <a:bodyPr wrap="square">
            <a:spAutoFit/>
          </a:bodyPr>
          <a:lstStyle/>
          <a:p>
            <a:r>
              <a:rPr lang="en-US" altLang="zh-CN" sz="1800" dirty="0"/>
              <a:t>B</a:t>
            </a:r>
            <a:endParaRPr lang="en-US" dirty="0"/>
          </a:p>
        </p:txBody>
      </p:sp>
      <p:cxnSp>
        <p:nvCxnSpPr>
          <p:cNvPr id="12" name="Straight Arrow Connector 11">
            <a:extLst>
              <a:ext uri="{FF2B5EF4-FFF2-40B4-BE49-F238E27FC236}">
                <a16:creationId xmlns:a16="http://schemas.microsoft.com/office/drawing/2014/main" id="{A34B5734-67F2-29C9-97CA-47FBD4B8EDC2}"/>
              </a:ext>
            </a:extLst>
          </p:cNvPr>
          <p:cNvCxnSpPr>
            <a:cxnSpLocks/>
          </p:cNvCxnSpPr>
          <p:nvPr/>
        </p:nvCxnSpPr>
        <p:spPr>
          <a:xfrm flipH="1">
            <a:off x="6089982" y="3491982"/>
            <a:ext cx="138746" cy="1706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DA4281-A016-E9E7-E6F8-1EA06A30C4DD}"/>
              </a:ext>
            </a:extLst>
          </p:cNvPr>
          <p:cNvCxnSpPr>
            <a:cxnSpLocks/>
          </p:cNvCxnSpPr>
          <p:nvPr/>
        </p:nvCxnSpPr>
        <p:spPr>
          <a:xfrm>
            <a:off x="6434052" y="3491982"/>
            <a:ext cx="174488" cy="15045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AD2D58-8221-C59A-3A7C-70CB2A0DD9A0}"/>
              </a:ext>
            </a:extLst>
          </p:cNvPr>
          <p:cNvSpPr txBox="1"/>
          <p:nvPr/>
        </p:nvSpPr>
        <p:spPr>
          <a:xfrm>
            <a:off x="5817489" y="3191941"/>
            <a:ext cx="1446835" cy="307777"/>
          </a:xfrm>
          <a:prstGeom prst="rect">
            <a:avLst/>
          </a:prstGeom>
          <a:noFill/>
        </p:spPr>
        <p:txBody>
          <a:bodyPr wrap="square">
            <a:spAutoFit/>
          </a:bodyPr>
          <a:lstStyle/>
          <a:p>
            <a:r>
              <a:rPr lang="en-US" altLang="zh-CN" sz="1400" dirty="0"/>
              <a:t>Microelectrode</a:t>
            </a:r>
            <a:endParaRPr lang="en-US" sz="1400" dirty="0"/>
          </a:p>
        </p:txBody>
      </p:sp>
      <p:cxnSp>
        <p:nvCxnSpPr>
          <p:cNvPr id="23" name="Straight Arrow Connector 22">
            <a:extLst>
              <a:ext uri="{FF2B5EF4-FFF2-40B4-BE49-F238E27FC236}">
                <a16:creationId xmlns:a16="http://schemas.microsoft.com/office/drawing/2014/main" id="{F57D3018-8B78-1142-F814-EAF8E10F315B}"/>
              </a:ext>
            </a:extLst>
          </p:cNvPr>
          <p:cNvCxnSpPr>
            <a:cxnSpLocks/>
          </p:cNvCxnSpPr>
          <p:nvPr/>
        </p:nvCxnSpPr>
        <p:spPr>
          <a:xfrm flipH="1">
            <a:off x="7889249" y="3592701"/>
            <a:ext cx="157713" cy="55819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D8202C-0398-8D33-D0C8-C2B3C1233F2A}"/>
              </a:ext>
            </a:extLst>
          </p:cNvPr>
          <p:cNvSpPr txBox="1"/>
          <p:nvPr/>
        </p:nvSpPr>
        <p:spPr>
          <a:xfrm>
            <a:off x="6916721" y="3369709"/>
            <a:ext cx="1624062" cy="307777"/>
          </a:xfrm>
          <a:prstGeom prst="rect">
            <a:avLst/>
          </a:prstGeom>
          <a:noFill/>
        </p:spPr>
        <p:txBody>
          <a:bodyPr wrap="square">
            <a:spAutoFit/>
          </a:bodyPr>
          <a:lstStyle/>
          <a:p>
            <a:r>
              <a:rPr lang="en-US" altLang="zh-CN" sz="1400" dirty="0"/>
              <a:t>Bacteria</a:t>
            </a:r>
            <a:r>
              <a:rPr lang="zh-CN" altLang="en-US" sz="1400" dirty="0"/>
              <a:t> </a:t>
            </a:r>
            <a:r>
              <a:rPr lang="en-US" sz="1400" dirty="0"/>
              <a:t>pearl chain</a:t>
            </a:r>
          </a:p>
        </p:txBody>
      </p:sp>
      <p:cxnSp>
        <p:nvCxnSpPr>
          <p:cNvPr id="30" name="Straight Arrow Connector 29">
            <a:extLst>
              <a:ext uri="{FF2B5EF4-FFF2-40B4-BE49-F238E27FC236}">
                <a16:creationId xmlns:a16="http://schemas.microsoft.com/office/drawing/2014/main" id="{9BAC8362-5696-A698-53AC-738D7B95CAB2}"/>
              </a:ext>
            </a:extLst>
          </p:cNvPr>
          <p:cNvCxnSpPr>
            <a:cxnSpLocks/>
          </p:cNvCxnSpPr>
          <p:nvPr/>
        </p:nvCxnSpPr>
        <p:spPr>
          <a:xfrm>
            <a:off x="5249815" y="3273930"/>
            <a:ext cx="0" cy="75664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9BB62D4-3CBA-2BC3-CF14-A2505ED76C10}"/>
              </a:ext>
            </a:extLst>
          </p:cNvPr>
          <p:cNvSpPr txBox="1"/>
          <p:nvPr/>
        </p:nvSpPr>
        <p:spPr>
          <a:xfrm>
            <a:off x="4517288" y="2952223"/>
            <a:ext cx="3238319" cy="307777"/>
          </a:xfrm>
          <a:prstGeom prst="rect">
            <a:avLst/>
          </a:prstGeom>
          <a:noFill/>
        </p:spPr>
        <p:txBody>
          <a:bodyPr wrap="square">
            <a:spAutoFit/>
          </a:bodyPr>
          <a:lstStyle/>
          <a:p>
            <a:r>
              <a:rPr lang="en-US" altLang="zh-CN" sz="1400" dirty="0"/>
              <a:t>Fluorescence</a:t>
            </a:r>
            <a:r>
              <a:rPr lang="zh-CN" altLang="en-US" sz="1400" dirty="0"/>
              <a:t> </a:t>
            </a:r>
            <a:r>
              <a:rPr lang="en-US" altLang="zh-CN" sz="1400" dirty="0"/>
              <a:t>labeled</a:t>
            </a:r>
            <a:r>
              <a:rPr lang="zh-CN" altLang="en-US" sz="1400" dirty="0"/>
              <a:t> </a:t>
            </a:r>
            <a:r>
              <a:rPr lang="en-US" altLang="zh-CN" sz="1400" dirty="0"/>
              <a:t>bacteria</a:t>
            </a:r>
            <a:r>
              <a:rPr lang="zh-CN" altLang="en-US" sz="1400" dirty="0"/>
              <a:t> </a:t>
            </a:r>
            <a:r>
              <a:rPr lang="en-US" sz="1400" dirty="0"/>
              <a:t>pearl chain</a:t>
            </a:r>
          </a:p>
        </p:txBody>
      </p:sp>
      <p:sp>
        <p:nvSpPr>
          <p:cNvPr id="43" name="TextBox 42">
            <a:extLst>
              <a:ext uri="{FF2B5EF4-FFF2-40B4-BE49-F238E27FC236}">
                <a16:creationId xmlns:a16="http://schemas.microsoft.com/office/drawing/2014/main" id="{9B14E59F-F3AF-5C3B-1CA2-15432FEB6AD4}"/>
              </a:ext>
            </a:extLst>
          </p:cNvPr>
          <p:cNvSpPr txBox="1"/>
          <p:nvPr/>
        </p:nvSpPr>
        <p:spPr>
          <a:xfrm>
            <a:off x="12885821" y="-1203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04845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6DF8A-522A-DAAD-430E-8533BB7FA86D}"/>
              </a:ext>
            </a:extLst>
          </p:cNvPr>
          <p:cNvSpPr txBox="1"/>
          <p:nvPr/>
        </p:nvSpPr>
        <p:spPr>
          <a:xfrm>
            <a:off x="576943" y="141905"/>
            <a:ext cx="6096000" cy="369332"/>
          </a:xfrm>
          <a:prstGeom prst="rect">
            <a:avLst/>
          </a:prstGeom>
          <a:noFill/>
        </p:spPr>
        <p:txBody>
          <a:bodyPr wrap="square">
            <a:spAutoFit/>
          </a:bodyPr>
          <a:lstStyle/>
          <a:p>
            <a:pPr algn="l"/>
            <a:r>
              <a:rPr lang="en-US" b="1" i="0" dirty="0">
                <a:solidFill>
                  <a:srgbClr val="000000"/>
                </a:solidFill>
                <a:effectLst/>
                <a:latin typeface="Verdana" panose="020B0604030504040204" pitchFamily="34" charset="0"/>
              </a:rPr>
              <a:t>Principal Investigator</a:t>
            </a:r>
          </a:p>
        </p:txBody>
      </p:sp>
      <p:sp>
        <p:nvSpPr>
          <p:cNvPr id="7" name="TextBox 6">
            <a:extLst>
              <a:ext uri="{FF2B5EF4-FFF2-40B4-BE49-F238E27FC236}">
                <a16:creationId xmlns:a16="http://schemas.microsoft.com/office/drawing/2014/main" id="{A5998F0D-610D-96FA-57D4-8130589FEB8E}"/>
              </a:ext>
            </a:extLst>
          </p:cNvPr>
          <p:cNvSpPr txBox="1"/>
          <p:nvPr/>
        </p:nvSpPr>
        <p:spPr>
          <a:xfrm>
            <a:off x="4049485" y="1161871"/>
            <a:ext cx="6096000" cy="1200329"/>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Renjie</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Wang</a:t>
            </a:r>
            <a:r>
              <a:rPr lang="en-US" b="0" i="0" dirty="0">
                <a:solidFill>
                  <a:srgbClr val="000000"/>
                </a:solidFill>
                <a:effectLst/>
                <a:latin typeface="Times New Roman" panose="02020603050405020304" pitchFamily="18" charset="0"/>
                <a:cs typeface="Times New Roman" panose="02020603050405020304" pitchFamily="18" charset="0"/>
              </a:rPr>
              <a:t>, Ph.D.</a:t>
            </a:r>
            <a:br>
              <a:rPr lang="en-US" dirty="0">
                <a:latin typeface="Times New Roman" panose="02020603050405020304" pitchFamily="18" charset="0"/>
                <a:cs typeface="Times New Roman" panose="02020603050405020304" pitchFamily="18" charset="0"/>
              </a:rPr>
            </a:br>
            <a:r>
              <a:rPr lang="en-US" b="0" i="0" dirty="0">
                <a:solidFill>
                  <a:srgbClr val="000000"/>
                </a:solidFill>
                <a:effectLst/>
                <a:latin typeface="Times New Roman" panose="02020603050405020304" pitchFamily="18" charset="0"/>
                <a:cs typeface="Times New Roman" panose="02020603050405020304" pitchFamily="18" charset="0"/>
              </a:rPr>
              <a:t>Assistant Professor</a:t>
            </a:r>
            <a:br>
              <a:rPr lang="en-US" dirty="0">
                <a:latin typeface="Times New Roman" panose="02020603050405020304" pitchFamily="18" charset="0"/>
                <a:cs typeface="Times New Roman" panose="02020603050405020304" pitchFamily="18" charset="0"/>
              </a:rPr>
            </a:br>
            <a:r>
              <a:rPr lang="en-US" altLang="zh-CN" b="0" i="0" dirty="0">
                <a:solidFill>
                  <a:srgbClr val="000000"/>
                </a:solidFill>
                <a:effectLst/>
                <a:latin typeface="Times New Roman" panose="02020603050405020304" pitchFamily="18" charset="0"/>
                <a:cs typeface="Times New Roman" panose="02020603050405020304" pitchFamily="18" charset="0"/>
              </a:rPr>
              <a:t>E</a:t>
            </a:r>
            <a:r>
              <a:rPr lang="en-US" b="0" i="0" dirty="0">
                <a:solidFill>
                  <a:srgbClr val="000000"/>
                </a:solidFill>
                <a:effectLst/>
                <a:latin typeface="Times New Roman" panose="02020603050405020304" pitchFamily="18" charset="0"/>
                <a:cs typeface="Times New Roman" panose="02020603050405020304" pitchFamily="18" charset="0"/>
              </a:rPr>
              <a:t>mail: </a:t>
            </a:r>
            <a:r>
              <a:rPr lang="en-US" altLang="zh-CN" b="0" i="0" dirty="0" err="1">
                <a:solidFill>
                  <a:srgbClr val="000000"/>
                </a:solidFill>
                <a:effectLst/>
                <a:latin typeface="Times New Roman" panose="02020603050405020304" pitchFamily="18" charset="0"/>
                <a:cs typeface="Times New Roman" panose="02020603050405020304" pitchFamily="18" charset="0"/>
              </a:rPr>
              <a:t>wangr@fau.edu</a:t>
            </a:r>
            <a:br>
              <a:rPr lang="en-US" dirty="0">
                <a:latin typeface="Times New Roman" panose="02020603050405020304" pitchFamily="18" charset="0"/>
                <a:cs typeface="Times New Roman" panose="02020603050405020304" pitchFamily="18" charset="0"/>
              </a:rPr>
            </a:br>
            <a:r>
              <a:rPr lang="en-US" b="0" i="0" dirty="0">
                <a:solidFill>
                  <a:srgbClr val="000000"/>
                </a:solidFill>
                <a:effectLst/>
                <a:latin typeface="Times New Roman" panose="02020603050405020304" pitchFamily="18" charset="0"/>
                <a:cs typeface="Times New Roman" panose="02020603050405020304" pitchFamily="18" charset="0"/>
              </a:rPr>
              <a:t>Office: </a:t>
            </a:r>
            <a:r>
              <a:rPr lang="en-US" altLang="zh-CN" dirty="0">
                <a:solidFill>
                  <a:srgbClr val="000000"/>
                </a:solidFill>
                <a:latin typeface="Times New Roman" panose="02020603050405020304" pitchFamily="18" charset="0"/>
                <a:cs typeface="Times New Roman" panose="02020603050405020304" pitchFamily="18" charset="0"/>
              </a:rPr>
              <a:t>PS55</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Room</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310</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7DFADCA-3C96-5224-C33A-4DDA55A994AF}"/>
              </a:ext>
            </a:extLst>
          </p:cNvPr>
          <p:cNvSpPr txBox="1"/>
          <p:nvPr/>
        </p:nvSpPr>
        <p:spPr>
          <a:xfrm>
            <a:off x="696685" y="2828168"/>
            <a:ext cx="2133601" cy="369332"/>
          </a:xfrm>
          <a:prstGeom prst="rect">
            <a:avLst/>
          </a:prstGeom>
          <a:noFill/>
        </p:spPr>
        <p:txBody>
          <a:bodyPr wrap="square">
            <a:spAutoFit/>
          </a:bodyPr>
          <a:lstStyle/>
          <a:p>
            <a:pPr algn="l"/>
            <a:r>
              <a:rPr lang="en-US" b="1" i="0" dirty="0">
                <a:solidFill>
                  <a:srgbClr val="000000"/>
                </a:solidFill>
                <a:effectLst/>
                <a:latin typeface="Verdana" panose="020B0604030504040204" pitchFamily="34" charset="0"/>
              </a:rPr>
              <a:t>Ph.D. Students</a:t>
            </a:r>
          </a:p>
        </p:txBody>
      </p:sp>
      <p:sp>
        <p:nvSpPr>
          <p:cNvPr id="10" name="TextBox 9">
            <a:extLst>
              <a:ext uri="{FF2B5EF4-FFF2-40B4-BE49-F238E27FC236}">
                <a16:creationId xmlns:a16="http://schemas.microsoft.com/office/drawing/2014/main" id="{1D3315BA-125C-6952-E78D-9BE0ACFEDB23}"/>
              </a:ext>
            </a:extLst>
          </p:cNvPr>
          <p:cNvSpPr txBox="1"/>
          <p:nvPr/>
        </p:nvSpPr>
        <p:spPr>
          <a:xfrm>
            <a:off x="696685" y="4039888"/>
            <a:ext cx="2231572" cy="369332"/>
          </a:xfrm>
          <a:prstGeom prst="rect">
            <a:avLst/>
          </a:prstGeom>
          <a:noFill/>
        </p:spPr>
        <p:txBody>
          <a:bodyPr wrap="square">
            <a:spAutoFit/>
          </a:bodyPr>
          <a:lstStyle/>
          <a:p>
            <a:pPr algn="l"/>
            <a:r>
              <a:rPr lang="en-US" altLang="zh-CN" b="1" i="0" dirty="0">
                <a:solidFill>
                  <a:srgbClr val="000000"/>
                </a:solidFill>
                <a:effectLst/>
                <a:latin typeface="Verdana" panose="020B0604030504040204" pitchFamily="34" charset="0"/>
              </a:rPr>
              <a:t>Mater</a:t>
            </a:r>
            <a:r>
              <a:rPr lang="zh-CN" altLang="en-US" b="1" i="0" dirty="0">
                <a:solidFill>
                  <a:srgbClr val="000000"/>
                </a:solidFill>
                <a:effectLst/>
                <a:latin typeface="Verdana" panose="020B0604030504040204" pitchFamily="34" charset="0"/>
              </a:rPr>
              <a:t> </a:t>
            </a:r>
            <a:r>
              <a:rPr lang="en-US" b="1" i="0" dirty="0">
                <a:solidFill>
                  <a:srgbClr val="000000"/>
                </a:solidFill>
                <a:effectLst/>
                <a:latin typeface="Verdana" panose="020B0604030504040204" pitchFamily="34" charset="0"/>
              </a:rPr>
              <a:t>Students</a:t>
            </a:r>
          </a:p>
        </p:txBody>
      </p:sp>
      <p:sp>
        <p:nvSpPr>
          <p:cNvPr id="11" name="TextBox 10">
            <a:extLst>
              <a:ext uri="{FF2B5EF4-FFF2-40B4-BE49-F238E27FC236}">
                <a16:creationId xmlns:a16="http://schemas.microsoft.com/office/drawing/2014/main" id="{D51E7DDB-AB1B-DF41-03D8-DD916DFC77BB}"/>
              </a:ext>
            </a:extLst>
          </p:cNvPr>
          <p:cNvSpPr txBox="1"/>
          <p:nvPr/>
        </p:nvSpPr>
        <p:spPr>
          <a:xfrm>
            <a:off x="696685" y="5042571"/>
            <a:ext cx="3635829" cy="369332"/>
          </a:xfrm>
          <a:prstGeom prst="rect">
            <a:avLst/>
          </a:prstGeom>
          <a:noFill/>
        </p:spPr>
        <p:txBody>
          <a:bodyPr wrap="square">
            <a:spAutoFit/>
          </a:bodyPr>
          <a:lstStyle/>
          <a:p>
            <a:pPr algn="l"/>
            <a:r>
              <a:rPr lang="en-US" altLang="zh-CN" b="1" i="0" dirty="0">
                <a:solidFill>
                  <a:srgbClr val="000000"/>
                </a:solidFill>
                <a:effectLst/>
                <a:latin typeface="Verdana" panose="020B0604030504040204" pitchFamily="34" charset="0"/>
              </a:rPr>
              <a:t>Undergraduate</a:t>
            </a:r>
            <a:r>
              <a:rPr lang="zh-CN" altLang="en-US" b="1" i="0" dirty="0">
                <a:solidFill>
                  <a:srgbClr val="000000"/>
                </a:solidFill>
                <a:effectLst/>
                <a:latin typeface="Verdana" panose="020B0604030504040204" pitchFamily="34" charset="0"/>
              </a:rPr>
              <a:t> </a:t>
            </a:r>
            <a:r>
              <a:rPr lang="en-US" b="1" i="0" dirty="0">
                <a:solidFill>
                  <a:srgbClr val="000000"/>
                </a:solidFill>
                <a:effectLst/>
                <a:latin typeface="Verdana" panose="020B0604030504040204" pitchFamily="34" charset="0"/>
              </a:rPr>
              <a:t>Students</a:t>
            </a:r>
          </a:p>
        </p:txBody>
      </p:sp>
      <p:sp>
        <p:nvSpPr>
          <p:cNvPr id="12" name="TextBox 11">
            <a:extLst>
              <a:ext uri="{FF2B5EF4-FFF2-40B4-BE49-F238E27FC236}">
                <a16:creationId xmlns:a16="http://schemas.microsoft.com/office/drawing/2014/main" id="{080CA184-76FD-2117-66B2-53935D1F77D1}"/>
              </a:ext>
            </a:extLst>
          </p:cNvPr>
          <p:cNvSpPr txBox="1"/>
          <p:nvPr/>
        </p:nvSpPr>
        <p:spPr>
          <a:xfrm>
            <a:off x="696685" y="6045254"/>
            <a:ext cx="2917372" cy="369332"/>
          </a:xfrm>
          <a:prstGeom prst="rect">
            <a:avLst/>
          </a:prstGeom>
          <a:noFill/>
        </p:spPr>
        <p:txBody>
          <a:bodyPr wrap="square">
            <a:spAutoFit/>
          </a:bodyPr>
          <a:lstStyle/>
          <a:p>
            <a:pPr algn="l"/>
            <a:r>
              <a:rPr lang="en-US" altLang="zh-CN" b="1" dirty="0">
                <a:solidFill>
                  <a:srgbClr val="000000"/>
                </a:solidFill>
                <a:latin typeface="Verdana" panose="020B0604030504040204" pitchFamily="34" charset="0"/>
              </a:rPr>
              <a:t>High</a:t>
            </a:r>
            <a:r>
              <a:rPr lang="zh-CN" altLang="en-US" b="1"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school</a:t>
            </a:r>
            <a:r>
              <a:rPr lang="zh-CN" altLang="en-US" b="1" i="0" dirty="0">
                <a:solidFill>
                  <a:srgbClr val="000000"/>
                </a:solidFill>
                <a:effectLst/>
                <a:latin typeface="Verdana" panose="020B0604030504040204" pitchFamily="34" charset="0"/>
              </a:rPr>
              <a:t> </a:t>
            </a:r>
            <a:r>
              <a:rPr lang="en-US" b="1" i="0" dirty="0">
                <a:solidFill>
                  <a:srgbClr val="000000"/>
                </a:solidFill>
                <a:effectLst/>
                <a:latin typeface="Verdana" panose="020B0604030504040204" pitchFamily="34" charset="0"/>
              </a:rPr>
              <a:t>Students</a:t>
            </a:r>
          </a:p>
        </p:txBody>
      </p:sp>
    </p:spTree>
    <p:extLst>
      <p:ext uri="{BB962C8B-B14F-4D97-AF65-F5344CB8AC3E}">
        <p14:creationId xmlns:p14="http://schemas.microsoft.com/office/powerpoint/2010/main" val="3264260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320040"/>
            <a:ext cx="12192000" cy="104638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 name="Rectangle 5"/>
          <p:cNvSpPr>
            <a:spLocks noChangeArrowheads="1"/>
          </p:cNvSpPr>
          <p:nvPr/>
        </p:nvSpPr>
        <p:spPr bwMode="auto">
          <a:xfrm>
            <a:off x="1524001" y="43934"/>
            <a:ext cx="72358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p>
            <a:pPr>
              <a:defRPr/>
            </a:pPr>
            <a:endParaRPr lang="en-US">
              <a:latin typeface="Arial" charset="0"/>
            </a:endParaRPr>
          </a:p>
        </p:txBody>
      </p:sp>
      <p:sp>
        <p:nvSpPr>
          <p:cNvPr id="9" name="Rectangle 8"/>
          <p:cNvSpPr>
            <a:spLocks noChangeArrowheads="1"/>
          </p:cNvSpPr>
          <p:nvPr/>
        </p:nvSpPr>
        <p:spPr bwMode="auto">
          <a:xfrm>
            <a:off x="1524001" y="43934"/>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latin typeface="Arial" charset="0"/>
            </a:endParaRPr>
          </a:p>
        </p:txBody>
      </p:sp>
      <p:sp>
        <p:nvSpPr>
          <p:cNvPr id="11" name="Rectangle 11"/>
          <p:cNvSpPr>
            <a:spLocks noChangeArrowheads="1"/>
          </p:cNvSpPr>
          <p:nvPr/>
        </p:nvSpPr>
        <p:spPr bwMode="auto">
          <a:xfrm>
            <a:off x="1524001" y="43934"/>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latin typeface="Arial" charset="0"/>
            </a:endParaRPr>
          </a:p>
        </p:txBody>
      </p:sp>
      <p:sp>
        <p:nvSpPr>
          <p:cNvPr id="4" name="Rectangle 2"/>
          <p:cNvSpPr>
            <a:spLocks noChangeArrowheads="1"/>
          </p:cNvSpPr>
          <p:nvPr/>
        </p:nvSpPr>
        <p:spPr bwMode="auto">
          <a:xfrm>
            <a:off x="1524001" y="43934"/>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latin typeface="Arial" charset="0"/>
            </a:endParaRPr>
          </a:p>
        </p:txBody>
      </p:sp>
      <p:sp>
        <p:nvSpPr>
          <p:cNvPr id="13" name="Rectangle 5"/>
          <p:cNvSpPr>
            <a:spLocks noChangeArrowheads="1"/>
          </p:cNvSpPr>
          <p:nvPr/>
        </p:nvSpPr>
        <p:spPr bwMode="auto">
          <a:xfrm>
            <a:off x="1524001" y="43934"/>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latin typeface="Arial" charset="0"/>
            </a:endParaRPr>
          </a:p>
        </p:txBody>
      </p:sp>
      <p:sp>
        <p:nvSpPr>
          <p:cNvPr id="27657" name="Rectangle 42"/>
          <p:cNvSpPr txBox="1">
            <a:spLocks noRot="1" noChangeArrowheads="1"/>
          </p:cNvSpPr>
          <p:nvPr/>
        </p:nvSpPr>
        <p:spPr bwMode="auto">
          <a:xfrm>
            <a:off x="182880" y="914400"/>
            <a:ext cx="598316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dirty="0">
                <a:solidFill>
                  <a:srgbClr val="333333"/>
                </a:solidFill>
                <a:latin typeface="Georgia" panose="02040502050405020303" pitchFamily="18" charset="0"/>
                <a:ea typeface="+mn-ea"/>
              </a:rPr>
              <a:t>Immuno-capture and </a:t>
            </a:r>
            <a:r>
              <a:rPr lang="en-US" altLang="zh-CN" sz="1400" i="1" dirty="0">
                <a:solidFill>
                  <a:srgbClr val="333333"/>
                </a:solidFill>
                <a:latin typeface="Georgia" panose="02040502050405020303" pitchFamily="18" charset="0"/>
                <a:ea typeface="+mn-ea"/>
              </a:rPr>
              <a:t>in-situ</a:t>
            </a:r>
            <a:r>
              <a:rPr lang="en-US" altLang="zh-CN" sz="1400" dirty="0">
                <a:solidFill>
                  <a:srgbClr val="333333"/>
                </a:solidFill>
                <a:latin typeface="Georgia" panose="02040502050405020303" pitchFamily="18" charset="0"/>
                <a:ea typeface="+mn-ea"/>
              </a:rPr>
              <a:t> detection</a:t>
            </a:r>
            <a:endParaRPr lang="zh-CN" altLang="en-US" sz="1400" dirty="0">
              <a:solidFill>
                <a:srgbClr val="333333"/>
              </a:solidFill>
              <a:latin typeface="Georgia" panose="02040502050405020303" pitchFamily="18" charset="0"/>
              <a:ea typeface="+mn-ea"/>
            </a:endParaRPr>
          </a:p>
        </p:txBody>
      </p:sp>
      <p:pic>
        <p:nvPicPr>
          <p:cNvPr id="27660"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3041" y="1928921"/>
            <a:ext cx="3265162" cy="19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6"/>
          <a:stretch>
            <a:fillRect/>
          </a:stretch>
        </p:blipFill>
        <p:spPr>
          <a:xfrm>
            <a:off x="1893788" y="6133499"/>
            <a:ext cx="3208890" cy="209550"/>
          </a:xfrm>
          <a:prstGeom prst="rect">
            <a:avLst/>
          </a:prstGeom>
        </p:spPr>
      </p:pic>
      <p:grpSp>
        <p:nvGrpSpPr>
          <p:cNvPr id="20" name="组合 19"/>
          <p:cNvGrpSpPr/>
          <p:nvPr/>
        </p:nvGrpSpPr>
        <p:grpSpPr>
          <a:xfrm>
            <a:off x="0" y="0"/>
            <a:ext cx="12191998" cy="365126"/>
            <a:chOff x="0" y="0"/>
            <a:chExt cx="12191998" cy="365126"/>
          </a:xfrm>
        </p:grpSpPr>
        <p:sp>
          <p:nvSpPr>
            <p:cNvPr id="21" name="Title Placeholder 1">
              <a:extLst>
                <a:ext uri="{FF2B5EF4-FFF2-40B4-BE49-F238E27FC236}">
                  <a16:creationId xmlns:a16="http://schemas.microsoft.com/office/drawing/2014/main" id="{E0212F84-E21E-46A3-9DE3-92DE47FFCFC7}"/>
                </a:ext>
              </a:extLst>
            </p:cNvPr>
            <p:cNvSpPr txBox="1">
              <a:spLocks/>
            </p:cNvSpPr>
            <p:nvPr/>
          </p:nvSpPr>
          <p:spPr>
            <a:xfrm>
              <a:off x="6095999" y="0"/>
              <a:ext cx="6095999" cy="365126"/>
            </a:xfrm>
            <a:prstGeom prst="rect">
              <a:avLst/>
            </a:prstGeom>
            <a:solidFill>
              <a:schemeClr val="bg1">
                <a:lumMod val="75000"/>
                <a:alpha val="77647"/>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a:lstStyle>
            <a:p>
              <a:pPr algn="ctr"/>
              <a:endParaRPr lang="en-US" sz="2000" dirty="0"/>
            </a:p>
          </p:txBody>
        </p:sp>
        <p:sp>
          <p:nvSpPr>
            <p:cNvPr id="22" name="Title Placeholder 1">
              <a:extLst>
                <a:ext uri="{FF2B5EF4-FFF2-40B4-BE49-F238E27FC236}">
                  <a16:creationId xmlns:a16="http://schemas.microsoft.com/office/drawing/2014/main" id="{17F53A0A-BB6A-4E05-AA69-6982366C4CA2}"/>
                </a:ext>
              </a:extLst>
            </p:cNvPr>
            <p:cNvSpPr txBox="1">
              <a:spLocks/>
            </p:cNvSpPr>
            <p:nvPr/>
          </p:nvSpPr>
          <p:spPr>
            <a:xfrm>
              <a:off x="0" y="0"/>
              <a:ext cx="6095999" cy="365126"/>
            </a:xfrm>
            <a:prstGeom prst="rect">
              <a:avLst/>
            </a:prstGeom>
            <a:solidFill>
              <a:srgbClr val="760000">
                <a:alpha val="77647"/>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400" dirty="0"/>
                <a:t>        </a:t>
              </a:r>
              <a:endParaRPr lang="en-US" sz="2000" dirty="0"/>
            </a:p>
          </p:txBody>
        </p:sp>
      </p:grpSp>
      <p:sp>
        <p:nvSpPr>
          <p:cNvPr id="23" name="文本框 22"/>
          <p:cNvSpPr txBox="1"/>
          <p:nvPr/>
        </p:nvSpPr>
        <p:spPr>
          <a:xfrm>
            <a:off x="4114800" y="0"/>
            <a:ext cx="1858201" cy="369332"/>
          </a:xfrm>
          <a:prstGeom prst="rect">
            <a:avLst/>
          </a:prstGeom>
          <a:noFill/>
        </p:spPr>
        <p:txBody>
          <a:bodyPr wrap="non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Bacteria detection</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24" name="文本框 23"/>
          <p:cNvSpPr txBox="1"/>
          <p:nvPr/>
        </p:nvSpPr>
        <p:spPr>
          <a:xfrm>
            <a:off x="6126480" y="0"/>
            <a:ext cx="2448106"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Fluorescent nanosensors</a:t>
            </a:r>
          </a:p>
        </p:txBody>
      </p:sp>
      <p:sp>
        <p:nvSpPr>
          <p:cNvPr id="6" name="矩形 5"/>
          <p:cNvSpPr/>
          <p:nvPr/>
        </p:nvSpPr>
        <p:spPr>
          <a:xfrm>
            <a:off x="182880" y="457200"/>
            <a:ext cx="2569934" cy="369332"/>
          </a:xfrm>
          <a:prstGeom prst="rect">
            <a:avLst/>
          </a:prstGeom>
        </p:spPr>
        <p:txBody>
          <a:bodyPr wrap="none">
            <a:spAutoFit/>
          </a:bodyPr>
          <a:lstStyle/>
          <a:p>
            <a:r>
              <a:rPr lang="en-US" altLang="zh-CN" dirty="0">
                <a:solidFill>
                  <a:srgbClr val="333333"/>
                </a:solidFill>
                <a:latin typeface="Georgia" panose="02040502050405020303" pitchFamily="18" charset="0"/>
              </a:rPr>
              <a:t>Novel microfluidic chip</a:t>
            </a:r>
            <a:endParaRPr lang="zh-CN" altLang="en-US" dirty="0">
              <a:solidFill>
                <a:srgbClr val="333333"/>
              </a:solidFill>
              <a:latin typeface="Georgia" panose="02040502050405020303" pitchFamily="18" charset="0"/>
            </a:endParaRPr>
          </a:p>
        </p:txBody>
      </p:sp>
      <p:sp>
        <p:nvSpPr>
          <p:cNvPr id="2" name="灯片编号占位符 1"/>
          <p:cNvSpPr>
            <a:spLocks noGrp="1"/>
          </p:cNvSpPr>
          <p:nvPr>
            <p:ph type="sldNum" sz="quarter" idx="12"/>
          </p:nvPr>
        </p:nvSpPr>
        <p:spPr/>
        <p:txBody>
          <a:bodyPr/>
          <a:lstStyle/>
          <a:p>
            <a:fld id="{B2A7D332-EA39-4DA8-B669-4DC7B2E56780}" type="slidenum">
              <a:rPr lang="zh-CN" altLang="en-US" sz="1600" smtClean="0"/>
              <a:t>22</a:t>
            </a:fld>
            <a:endParaRPr lang="zh-CN" altLang="en-US" sz="1600" dirty="0"/>
          </a:p>
        </p:txBody>
      </p:sp>
      <p:sp>
        <p:nvSpPr>
          <p:cNvPr id="3" name="矩形 2"/>
          <p:cNvSpPr/>
          <p:nvPr/>
        </p:nvSpPr>
        <p:spPr>
          <a:xfrm>
            <a:off x="2752815" y="3835533"/>
            <a:ext cx="2310554" cy="261610"/>
          </a:xfrm>
          <a:prstGeom prst="rect">
            <a:avLst/>
          </a:prstGeom>
        </p:spPr>
        <p:txBody>
          <a:bodyPr wrap="square">
            <a:spAutoFit/>
          </a:bodyPr>
          <a:lstStyle/>
          <a:p>
            <a:r>
              <a:rPr lang="en-US" altLang="zh-CN" sz="1100" dirty="0">
                <a:solidFill>
                  <a:srgbClr val="333333"/>
                </a:solidFill>
                <a:latin typeface="Georgia" panose="02040502050405020303" pitchFamily="18" charset="0"/>
              </a:rPr>
              <a:t>Schematic of the microfluidic chip</a:t>
            </a:r>
            <a:endParaRPr lang="zh-CN" altLang="en-US" sz="1100" dirty="0">
              <a:solidFill>
                <a:srgbClr val="333333"/>
              </a:solidFill>
              <a:latin typeface="Georgia" panose="02040502050405020303" pitchFamily="18" charset="0"/>
            </a:endParaRPr>
          </a:p>
        </p:txBody>
      </p:sp>
      <p:pic>
        <p:nvPicPr>
          <p:cNvPr id="27" name="图片 26"/>
          <p:cNvPicPr>
            <a:picLocks noChangeAspect="1"/>
          </p:cNvPicPr>
          <p:nvPr/>
        </p:nvPicPr>
        <p:blipFill>
          <a:blip r:embed="rId7"/>
          <a:stretch>
            <a:fillRect/>
          </a:stretch>
        </p:blipFill>
        <p:spPr>
          <a:xfrm>
            <a:off x="5773771" y="2293162"/>
            <a:ext cx="2387438" cy="1492586"/>
          </a:xfrm>
          <a:prstGeom prst="rect">
            <a:avLst/>
          </a:prstGeom>
        </p:spPr>
      </p:pic>
      <p:sp>
        <p:nvSpPr>
          <p:cNvPr id="28" name="矩形 27"/>
          <p:cNvSpPr/>
          <p:nvPr/>
        </p:nvSpPr>
        <p:spPr>
          <a:xfrm>
            <a:off x="5129412" y="3835533"/>
            <a:ext cx="3445174" cy="261610"/>
          </a:xfrm>
          <a:prstGeom prst="rect">
            <a:avLst/>
          </a:prstGeom>
        </p:spPr>
        <p:txBody>
          <a:bodyPr wrap="none">
            <a:spAutoFit/>
          </a:bodyPr>
          <a:lstStyle/>
          <a:p>
            <a:r>
              <a:rPr lang="en-US" altLang="zh-CN" sz="1100" dirty="0">
                <a:solidFill>
                  <a:srgbClr val="333333"/>
                </a:solidFill>
                <a:latin typeface="Georgia" panose="02040502050405020303" pitchFamily="18" charset="0"/>
              </a:rPr>
              <a:t>Flow field and concentration distribution simulation</a:t>
            </a:r>
            <a:endParaRPr lang="zh-CN" altLang="en-US" sz="1100" dirty="0">
              <a:solidFill>
                <a:srgbClr val="333333"/>
              </a:solidFill>
              <a:latin typeface="Georgia" panose="02040502050405020303" pitchFamily="18" charset="0"/>
            </a:endParaRPr>
          </a:p>
        </p:txBody>
      </p:sp>
      <p:pic>
        <p:nvPicPr>
          <p:cNvPr id="29" name="图片 28"/>
          <p:cNvPicPr>
            <a:picLocks noChangeAspect="1"/>
          </p:cNvPicPr>
          <p:nvPr/>
        </p:nvPicPr>
        <p:blipFill>
          <a:blip r:embed="rId8"/>
          <a:stretch>
            <a:fillRect/>
          </a:stretch>
        </p:blipFill>
        <p:spPr>
          <a:xfrm>
            <a:off x="2387994" y="4360165"/>
            <a:ext cx="3562228" cy="1544064"/>
          </a:xfrm>
          <a:prstGeom prst="rect">
            <a:avLst/>
          </a:prstGeom>
        </p:spPr>
      </p:pic>
      <p:pic>
        <p:nvPicPr>
          <p:cNvPr id="30" name="blood-winding-1_0000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973001" y="4298656"/>
            <a:ext cx="2389739" cy="1912102"/>
          </a:xfrm>
          <a:prstGeom prst="rect">
            <a:avLst/>
          </a:prstGeom>
        </p:spPr>
      </p:pic>
    </p:spTree>
    <p:extLst>
      <p:ext uri="{BB962C8B-B14F-4D97-AF65-F5344CB8AC3E}">
        <p14:creationId xmlns:p14="http://schemas.microsoft.com/office/powerpoint/2010/main" val="38428971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0"/>
                                        </p:tgtEl>
                                      </p:cBhvr>
                                    </p:cmd>
                                  </p:childTnLst>
                                </p:cTn>
                              </p:par>
                            </p:childTnLst>
                          </p:cTn>
                        </p:par>
                      </p:childTnLst>
                    </p:cTn>
                  </p:par>
                </p:childTnLst>
              </p:cTn>
              <p:nextCondLst>
                <p:cond evt="onClick" delay="0">
                  <p:tgtEl>
                    <p:spTgt spid="30"/>
                  </p:tgtEl>
                </p:cond>
              </p:nextCondLst>
            </p:seq>
            <p:video>
              <p:cMediaNode vol="80000">
                <p:cTn id="7" fill="hold" display="0">
                  <p:stCondLst>
                    <p:cond delay="indefinite"/>
                  </p:stCondLst>
                </p:cTn>
                <p:tgtEl>
                  <p:spTgt spid="30"/>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741532" y="2463138"/>
            <a:ext cx="5566130" cy="4102964"/>
          </a:xfrm>
          <a:prstGeom prst="rect">
            <a:avLst/>
          </a:prstGeom>
        </p:spPr>
      </p:pic>
      <p:pic>
        <p:nvPicPr>
          <p:cNvPr id="2" name="图片 1"/>
          <p:cNvPicPr>
            <a:picLocks noChangeAspect="1"/>
          </p:cNvPicPr>
          <p:nvPr/>
        </p:nvPicPr>
        <p:blipFill rotWithShape="1">
          <a:blip r:embed="rId3"/>
          <a:srcRect b="59088"/>
          <a:stretch/>
        </p:blipFill>
        <p:spPr>
          <a:xfrm>
            <a:off x="250245" y="1623792"/>
            <a:ext cx="5870385" cy="2046103"/>
          </a:xfrm>
          <a:prstGeom prst="rect">
            <a:avLst/>
          </a:prstGeom>
        </p:spPr>
      </p:pic>
      <p:pic>
        <p:nvPicPr>
          <p:cNvPr id="3" name="Picture 26" descr="https://lh6.googleusercontent.com/qeiJB5J_R5aggJtiJuUUWvMdkBJyBnYdJX_OJdBw2yIW-CzlIGh7VjOs0eVePev0ALATApKOiqzK98gH3e4dwmE-xlnVDUemd288voLVQvtcp0wgSgMeIAJ7mX_OJkJ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5977" y="249125"/>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8" descr="https://lh5.googleusercontent.com/UuNpBGcjDrcY8GyWwkl_JcRXDc9sdGy5scHWcSgj59ma3dQ3f3p6vQgpJcORe2FIMrtNnft6YSRsQkjQHUC640-1rQrcsK9VGcEsFbYVie2EurNHur3pbgmLbeUlfMK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4401" y="249125"/>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0" descr="https://lh5.googleusercontent.com/zXZmP3zYz6uYSFKWMeejoFuj3JZVB9HF7mg-VjNQ7FT1mYwBfFaS5l4gwfbQjH7R9UoOK0da2ks62jtTZ8FYeZ7qD7Cvu0lcjCW_o3foGKnODeRQl6kxgaCeSQWBZ4D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2826" y="260651"/>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2" descr="https://lh4.googleusercontent.com/JFofQgqPHPjFkyBVahDrU1RqqhWgO3y-MhLgiHe6ogo1Xkdwh1P8F5FMVcNdNog-rK32H4Ro5MRua1xcIcbhjYslWaCY1c6WJb83dRskgBAxi1pfdA79T2j8savo1zy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33055" y="272176"/>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4" descr="https://lh4.googleusercontent.com/NJhO4t6aumSMTotK1dbKUMliYjAWjlVvenpcUMUiPiC-aNlt8V-hVJkdcqST_VTb47cKL0zUouUITty0n3s2d6by-zlV0QIgc05S7fM0JDaf6Z_lhCl-NuwU6bmk3WV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79673" y="272176"/>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6" descr="https://lh4.googleusercontent.com/hd-4G_RHHqlUqBe66s6MOYjR3MqwugOHUFqt3Dvl7aUj75GGXr9v8oojvujJ7-ngILy6XKcI5G5oQqS45V-9CX7-wJVyglQyK9O9Regx0_ty8L45pegj0ozwoxp8mMj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29697" y="272176"/>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8" descr="https://lh6.googleusercontent.com/58x2sUj4ZIGIg1m4D0bgQV62wFVGu2OZOXsKnITPrhd3J3Bn4YN9XIi-AhyN3-pIY7xUo74LKN-DSkHBNFVc_Ok0WLLpKX2Bf2IscHagRhO4P07WZFmymeo26Lx6Gd3q"/>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75517" y="249126"/>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0" descr="https://lh4.googleusercontent.com/ZW07l6aILz8Y0pteFxEZEq4jGFPztucRuNDM0fGsdrDkGuU1PUfbarsA0XIMF__NzfsEslR2uPKoQNnRCxRYJO6XwCsX6B2_S9WylORzHO5-HKa28BfmrG2rUtaGR_M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21336" y="249126"/>
            <a:ext cx="649224" cy="64922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6323645" y="909874"/>
            <a:ext cx="600040" cy="369332"/>
          </a:xfrm>
          <a:prstGeom prst="rect">
            <a:avLst/>
          </a:prstGeom>
        </p:spPr>
        <p:txBody>
          <a:bodyPr wrap="square">
            <a:spAutoFit/>
          </a:bodyPr>
          <a:lstStyle/>
          <a:p>
            <a:r>
              <a:rPr lang="en-US" altLang="zh-CN" dirty="0" err="1">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HCl</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2" name="矩形 11"/>
          <p:cNvSpPr/>
          <p:nvPr/>
        </p:nvSpPr>
        <p:spPr>
          <a:xfrm>
            <a:off x="6984295" y="909874"/>
            <a:ext cx="505267"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0.</a:t>
            </a:r>
            <a:r>
              <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rPr>
              <a:t>1</a:t>
            </a:r>
          </a:p>
        </p:txBody>
      </p:sp>
      <p:sp>
        <p:nvSpPr>
          <p:cNvPr id="13" name="矩形 12"/>
          <p:cNvSpPr/>
          <p:nvPr/>
        </p:nvSpPr>
        <p:spPr>
          <a:xfrm>
            <a:off x="7731788" y="909874"/>
            <a:ext cx="312906"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a:t>
            </a:r>
            <a:endPar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4" name="矩形 13"/>
          <p:cNvSpPr/>
          <p:nvPr/>
        </p:nvSpPr>
        <p:spPr>
          <a:xfrm>
            <a:off x="9033385" y="909874"/>
            <a:ext cx="312906" cy="369332"/>
          </a:xfrm>
          <a:prstGeom prst="rect">
            <a:avLst/>
          </a:prstGeom>
        </p:spPr>
        <p:txBody>
          <a:bodyPr wrap="squar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5</a:t>
            </a:r>
            <a:endPar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矩形 14"/>
          <p:cNvSpPr/>
          <p:nvPr/>
        </p:nvSpPr>
        <p:spPr>
          <a:xfrm>
            <a:off x="9553063" y="909874"/>
            <a:ext cx="441146" cy="369332"/>
          </a:xfrm>
          <a:prstGeom prst="rect">
            <a:avLst/>
          </a:prstGeom>
        </p:spPr>
        <p:txBody>
          <a:bodyPr wrap="none">
            <a:spAutoFit/>
          </a:bodyPr>
          <a:lstStyle/>
          <a:p>
            <a:r>
              <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rPr>
              <a:t>10</a:t>
            </a:r>
          </a:p>
        </p:txBody>
      </p:sp>
      <p:sp>
        <p:nvSpPr>
          <p:cNvPr id="16" name="矩形 15"/>
          <p:cNvSpPr/>
          <p:nvPr/>
        </p:nvSpPr>
        <p:spPr>
          <a:xfrm>
            <a:off x="10200983" y="909874"/>
            <a:ext cx="569387" cy="369332"/>
          </a:xfrm>
          <a:prstGeom prst="rect">
            <a:avLst/>
          </a:prstGeom>
        </p:spPr>
        <p:txBody>
          <a:bodyPr wrap="none">
            <a:spAutoFit/>
          </a:bodyPr>
          <a:lstStyle/>
          <a:p>
            <a:r>
              <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rPr>
              <a:t>10</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0</a:t>
            </a:r>
            <a:endPar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7" name="矩形 16"/>
          <p:cNvSpPr/>
          <p:nvPr/>
        </p:nvSpPr>
        <p:spPr>
          <a:xfrm>
            <a:off x="10840422" y="909874"/>
            <a:ext cx="889987" cy="369332"/>
          </a:xfrm>
          <a:prstGeom prst="rect">
            <a:avLst/>
          </a:prstGeom>
        </p:spPr>
        <p:txBody>
          <a:bodyPr wrap="none">
            <a:spAutoFit/>
          </a:bodyPr>
          <a:lstStyle/>
          <a:p>
            <a:r>
              <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rPr>
              <a:t>NaOH </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 name="矩形 17"/>
          <p:cNvSpPr/>
          <p:nvPr/>
        </p:nvSpPr>
        <p:spPr>
          <a:xfrm>
            <a:off x="8321345" y="909874"/>
            <a:ext cx="505267"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2.5</a:t>
            </a:r>
            <a:endPar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9" name="图片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68252" y="2132107"/>
            <a:ext cx="3113434" cy="2382513"/>
          </a:xfrm>
          <a:prstGeom prst="rect">
            <a:avLst/>
          </a:prstGeom>
        </p:spPr>
      </p:pic>
      <p:pic>
        <p:nvPicPr>
          <p:cNvPr id="21" name="图片 20"/>
          <p:cNvPicPr>
            <a:picLocks noChangeAspect="1"/>
          </p:cNvPicPr>
          <p:nvPr/>
        </p:nvPicPr>
        <p:blipFill rotWithShape="1">
          <a:blip r:embed="rId13" cstate="print">
            <a:extLst>
              <a:ext uri="{28A0092B-C50C-407E-A947-70E740481C1C}">
                <a14:useLocalDpi xmlns:a14="http://schemas.microsoft.com/office/drawing/2010/main" val="0"/>
              </a:ext>
            </a:extLst>
          </a:blip>
          <a:srcRect l="31432" r="5691" b="27163"/>
          <a:stretch/>
        </p:blipFill>
        <p:spPr>
          <a:xfrm>
            <a:off x="1326880" y="-139219"/>
            <a:ext cx="3238960" cy="1665055"/>
          </a:xfrm>
          <a:prstGeom prst="rect">
            <a:avLst/>
          </a:prstGeom>
        </p:spPr>
      </p:pic>
      <p:pic>
        <p:nvPicPr>
          <p:cNvPr id="22" name="图片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11663" y="2617779"/>
            <a:ext cx="2006405" cy="1593487"/>
          </a:xfrm>
          <a:prstGeom prst="rect">
            <a:avLst/>
          </a:prstGeom>
        </p:spPr>
      </p:pic>
      <p:pic>
        <p:nvPicPr>
          <p:cNvPr id="23" name="图片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56765" y="4373772"/>
            <a:ext cx="2116200" cy="1593487"/>
          </a:xfrm>
          <a:prstGeom prst="rect">
            <a:avLst/>
          </a:prstGeom>
        </p:spPr>
      </p:pic>
      <p:sp>
        <p:nvSpPr>
          <p:cNvPr id="24" name="矩形 23"/>
          <p:cNvSpPr/>
          <p:nvPr/>
        </p:nvSpPr>
        <p:spPr>
          <a:xfrm>
            <a:off x="6523031" y="1808942"/>
            <a:ext cx="2358189" cy="646331"/>
          </a:xfrm>
          <a:prstGeom prst="rect">
            <a:avLst/>
          </a:prstGeom>
        </p:spPr>
        <p:txBody>
          <a:bodyPr wrap="square">
            <a:spAutoFit/>
          </a:bodyPr>
          <a:lstStyle/>
          <a:p>
            <a:r>
              <a:rPr lang="en-US" altLang="zh-CN" sz="1200" b="1" dirty="0">
                <a:solidFill>
                  <a:srgbClr val="333333"/>
                </a:solidFill>
                <a:latin typeface="Georgia" panose="02040502050405020303" pitchFamily="18" charset="0"/>
              </a:rPr>
              <a:t>Ionophore</a:t>
            </a:r>
            <a:r>
              <a:rPr lang="en-US" altLang="zh-CN" sz="1200" dirty="0">
                <a:solidFill>
                  <a:srgbClr val="333333"/>
                </a:solidFill>
                <a:latin typeface="Georgia" panose="02040502050405020303" pitchFamily="18" charset="0"/>
              </a:rPr>
              <a:t>: </a:t>
            </a:r>
            <a:r>
              <a:rPr lang="en-US" altLang="zh-CN" sz="1200" b="1" dirty="0" err="1">
                <a:solidFill>
                  <a:srgbClr val="333333"/>
                </a:solidFill>
                <a:latin typeface="Georgia" panose="02040502050405020303" pitchFamily="18" charset="0"/>
              </a:rPr>
              <a:t>NaX</a:t>
            </a:r>
            <a:endParaRPr lang="en-US" altLang="zh-CN" sz="1200" b="1" dirty="0">
              <a:solidFill>
                <a:srgbClr val="333333"/>
              </a:solidFill>
              <a:latin typeface="Georgia" panose="02040502050405020303" pitchFamily="18" charset="0"/>
            </a:endParaRPr>
          </a:p>
          <a:p>
            <a:r>
              <a:rPr lang="en-US" altLang="zh-CN" sz="1200" dirty="0">
                <a:solidFill>
                  <a:srgbClr val="333333"/>
                </a:solidFill>
                <a:latin typeface="Georgia" panose="02040502050405020303" pitchFamily="18" charset="0"/>
              </a:rPr>
              <a:t>Ion exchanger: (TFPB) </a:t>
            </a:r>
          </a:p>
          <a:p>
            <a:r>
              <a:rPr lang="en-US" altLang="zh-CN" sz="1200" b="1" dirty="0">
                <a:solidFill>
                  <a:srgbClr val="333333"/>
                </a:solidFill>
                <a:latin typeface="Georgia" panose="02040502050405020303" pitchFamily="18" charset="0"/>
              </a:rPr>
              <a:t>Chromoionophore</a:t>
            </a:r>
            <a:r>
              <a:rPr lang="en-US" altLang="zh-CN" sz="1200" dirty="0">
                <a:solidFill>
                  <a:srgbClr val="333333"/>
                </a:solidFill>
                <a:latin typeface="Georgia" panose="02040502050405020303" pitchFamily="18" charset="0"/>
              </a:rPr>
              <a:t>: </a:t>
            </a:r>
            <a:r>
              <a:rPr lang="en-US" altLang="zh-CN" sz="1200" b="1" dirty="0">
                <a:solidFill>
                  <a:srgbClr val="333333"/>
                </a:solidFill>
                <a:latin typeface="Georgia" panose="02040502050405020303" pitchFamily="18" charset="0"/>
              </a:rPr>
              <a:t>Ox Red</a:t>
            </a:r>
            <a:endParaRPr lang="zh-CN" altLang="en-US" sz="1200" b="1" dirty="0">
              <a:solidFill>
                <a:srgbClr val="333333"/>
              </a:solidFill>
              <a:latin typeface="Georgia" panose="02040502050405020303" pitchFamily="18" charset="0"/>
            </a:endParaRPr>
          </a:p>
        </p:txBody>
      </p:sp>
    </p:spTree>
    <p:extLst>
      <p:ext uri="{BB962C8B-B14F-4D97-AF65-F5344CB8AC3E}">
        <p14:creationId xmlns:p14="http://schemas.microsoft.com/office/powerpoint/2010/main" val="1817172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90203" y="302150"/>
            <a:ext cx="773747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Ionophore based electrolyte ion detection</a:t>
            </a:r>
          </a:p>
        </p:txBody>
      </p:sp>
      <p:sp>
        <p:nvSpPr>
          <p:cNvPr id="10" name="矩形 9"/>
          <p:cNvSpPr/>
          <p:nvPr/>
        </p:nvSpPr>
        <p:spPr>
          <a:xfrm>
            <a:off x="459713" y="664046"/>
            <a:ext cx="10815454" cy="3416320"/>
          </a:xfrm>
          <a:prstGeom prst="rect">
            <a:avLst/>
          </a:prstGeom>
        </p:spPr>
        <p:txBody>
          <a:bodyPr wrap="square">
            <a:spAutoFit/>
          </a:bodyPr>
          <a:lstStyle/>
          <a:p>
            <a:r>
              <a:rPr lang="en-US" altLang="zh-CN" dirty="0"/>
              <a:t>Cellular pH (H+) and electrolyte ions (Na+, K+, Ca2+, etc.) are critical in various cellular processes. Imbalances in cellular pH and electrolyte concentrations are associated with numerous diseases. However, our understanding of the molecular mechanisms underlying ion physiology and pathology remains incomplete due to the lack of practical tools for accurately measuring changes in cellular ion levels, distribution, and transport. It is highly desirable to have methods that can measure cellular pH and electrolyte ions with high spatial and temporal resolution while being minimally invasive, highly sensitive, and capable of providing real-time quantitative measurements. Ionophore-based ion-selective sensors exhibit exceptional ion specificity attributed to the strong </a:t>
            </a:r>
            <a:r>
              <a:rPr lang="en-US" altLang="zh-CN" dirty="0" err="1"/>
              <a:t>supramolecular</a:t>
            </a:r>
            <a:r>
              <a:rPr lang="en-US" altLang="zh-CN" dirty="0"/>
              <a:t> affinity between the </a:t>
            </a:r>
            <a:r>
              <a:rPr lang="en-US" altLang="zh-CN" dirty="0" err="1"/>
              <a:t>ionophore</a:t>
            </a:r>
            <a:r>
              <a:rPr lang="en-US" altLang="zh-CN" dirty="0"/>
              <a:t> and the target ion. Adjusting the sensing component concentrations can finely tune these sensors to the desired dynamic detection range. Ionophore-based ion-selective electrode technique has achieved significant commercial success in blood electrolyte analyzers. We are actively exploring the potential applications of </a:t>
            </a:r>
            <a:r>
              <a:rPr lang="en-US" altLang="zh-CN" dirty="0" err="1"/>
              <a:t>ionophore</a:t>
            </a:r>
            <a:r>
              <a:rPr lang="en-US" altLang="zh-CN" dirty="0"/>
              <a:t>-based ion-selective sensors in cellular and in vivo settings, as well as their integration into portable devices.</a:t>
            </a:r>
            <a:endParaRPr lang="zh-CN" altLang="en-US" dirty="0"/>
          </a:p>
        </p:txBody>
      </p:sp>
      <p:pic>
        <p:nvPicPr>
          <p:cNvPr id="13" name="图片 12"/>
          <p:cNvPicPr>
            <a:picLocks noChangeAspect="1"/>
          </p:cNvPicPr>
          <p:nvPr/>
        </p:nvPicPr>
        <p:blipFill>
          <a:blip r:embed="rId2"/>
          <a:stretch>
            <a:fillRect/>
          </a:stretch>
        </p:blipFill>
        <p:spPr>
          <a:xfrm>
            <a:off x="1035049" y="4125573"/>
            <a:ext cx="4062603" cy="1417482"/>
          </a:xfrm>
          <a:prstGeom prst="rect">
            <a:avLst/>
          </a:prstGeom>
        </p:spPr>
      </p:pic>
      <p:pic>
        <p:nvPicPr>
          <p:cNvPr id="14" name="图片 13"/>
          <p:cNvPicPr>
            <a:picLocks noChangeAspect="1"/>
          </p:cNvPicPr>
          <p:nvPr/>
        </p:nvPicPr>
        <p:blipFill>
          <a:blip r:embed="rId3"/>
          <a:stretch>
            <a:fillRect/>
          </a:stretch>
        </p:blipFill>
        <p:spPr>
          <a:xfrm>
            <a:off x="5928148" y="4125573"/>
            <a:ext cx="1758020" cy="1408211"/>
          </a:xfrm>
          <a:prstGeom prst="rect">
            <a:avLst/>
          </a:prstGeom>
        </p:spPr>
      </p:pic>
      <p:pic>
        <p:nvPicPr>
          <p:cNvPr id="15" name="图片 14"/>
          <p:cNvPicPr>
            <a:picLocks noChangeAspect="1"/>
          </p:cNvPicPr>
          <p:nvPr/>
        </p:nvPicPr>
        <p:blipFill rotWithShape="1">
          <a:blip r:embed="rId4"/>
          <a:srcRect t="55029"/>
          <a:stretch/>
        </p:blipFill>
        <p:spPr>
          <a:xfrm>
            <a:off x="1035049" y="5424393"/>
            <a:ext cx="4143146" cy="1373405"/>
          </a:xfrm>
          <a:prstGeom prst="rect">
            <a:avLst/>
          </a:prstGeom>
        </p:spPr>
      </p:pic>
      <p:pic>
        <p:nvPicPr>
          <p:cNvPr id="16" name="图片 15"/>
          <p:cNvPicPr>
            <a:picLocks noChangeAspect="1"/>
          </p:cNvPicPr>
          <p:nvPr/>
        </p:nvPicPr>
        <p:blipFill rotWithShape="1">
          <a:blip r:embed="rId5"/>
          <a:srcRect r="37112" b="49037"/>
          <a:stretch/>
        </p:blipFill>
        <p:spPr>
          <a:xfrm>
            <a:off x="5851170" y="5575247"/>
            <a:ext cx="1911976" cy="1036455"/>
          </a:xfrm>
          <a:prstGeom prst="rect">
            <a:avLst/>
          </a:prstGeom>
        </p:spPr>
      </p:pic>
      <p:sp>
        <p:nvSpPr>
          <p:cNvPr id="17" name="矩形 16"/>
          <p:cNvSpPr/>
          <p:nvPr/>
        </p:nvSpPr>
        <p:spPr>
          <a:xfrm>
            <a:off x="549581" y="4080366"/>
            <a:ext cx="37783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A</a:t>
            </a:r>
          </a:p>
        </p:txBody>
      </p:sp>
      <p:sp>
        <p:nvSpPr>
          <p:cNvPr id="18" name="矩形 17"/>
          <p:cNvSpPr/>
          <p:nvPr/>
        </p:nvSpPr>
        <p:spPr>
          <a:xfrm>
            <a:off x="5521342" y="4042152"/>
            <a:ext cx="37783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330075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9A4F4C-E958-9D03-B4F7-54DDEE41A231}"/>
              </a:ext>
            </a:extLst>
          </p:cNvPr>
          <p:cNvSpPr txBox="1"/>
          <p:nvPr/>
        </p:nvSpPr>
        <p:spPr>
          <a:xfrm>
            <a:off x="1601126" y="679810"/>
            <a:ext cx="10244031" cy="4801314"/>
          </a:xfrm>
          <a:prstGeom prst="rect">
            <a:avLst/>
          </a:prstGeom>
          <a:noFill/>
        </p:spPr>
        <p:txBody>
          <a:bodyPr wrap="square">
            <a:spAutoFit/>
          </a:bodyPr>
          <a:lstStyle/>
          <a:p>
            <a:endParaRPr lang="en-US" altLang="zh-CN" b="0" i="0" dirty="0">
              <a:solidFill>
                <a:srgbClr val="656565"/>
              </a:solidFill>
              <a:effectLst/>
              <a:latin typeface="Lato" panose="020F0502020204030203" pitchFamily="34" charset="0"/>
            </a:endParaRPr>
          </a:p>
          <a:p>
            <a:r>
              <a:rPr lang="en-US" altLang="zh-CN" b="0" i="0" dirty="0">
                <a:solidFill>
                  <a:srgbClr val="656565"/>
                </a:solidFill>
                <a:effectLst/>
                <a:latin typeface="Lato" panose="020F0502020204030203" pitchFamily="34" charset="0"/>
              </a:rPr>
              <a:t>07</a:t>
            </a:r>
            <a:r>
              <a:rPr lang="en-US" b="0" i="0" dirty="0">
                <a:solidFill>
                  <a:srgbClr val="656565"/>
                </a:solidFill>
                <a:effectLst/>
                <a:latin typeface="Lato" panose="020F0502020204030203" pitchFamily="34" charset="0"/>
              </a:rPr>
              <a:t>/1</a:t>
            </a:r>
            <a:r>
              <a:rPr lang="en-US" altLang="zh-CN" b="0" i="0" dirty="0">
                <a:solidFill>
                  <a:srgbClr val="656565"/>
                </a:solidFill>
                <a:effectLst/>
                <a:latin typeface="Lato" panose="020F0502020204030203" pitchFamily="34" charset="0"/>
              </a:rPr>
              <a:t>8</a:t>
            </a:r>
            <a:r>
              <a:rPr lang="en-US" b="0" i="0" dirty="0">
                <a:solidFill>
                  <a:srgbClr val="656565"/>
                </a:solidFill>
                <a:effectLst/>
                <a:latin typeface="Lato" panose="020F0502020204030203" pitchFamily="34" charset="0"/>
              </a:rPr>
              <a:t>/20</a:t>
            </a:r>
            <a:r>
              <a:rPr lang="en-US" altLang="zh-CN" b="0" i="0" dirty="0">
                <a:solidFill>
                  <a:srgbClr val="656565"/>
                </a:solidFill>
                <a:effectLst/>
                <a:latin typeface="Lato" panose="020F0502020204030203" pitchFamily="34" charset="0"/>
              </a:rPr>
              <a:t>23:</a:t>
            </a:r>
            <a:r>
              <a:rPr lang="zh-CN" altLang="en-US" b="0" i="0" dirty="0">
                <a:solidFill>
                  <a:srgbClr val="656565"/>
                </a:solidFill>
                <a:effectLst/>
                <a:latin typeface="Lato" panose="020F0502020204030203" pitchFamily="34" charset="0"/>
              </a:rPr>
              <a:t> </a:t>
            </a:r>
            <a:r>
              <a:rPr lang="en-US" b="0" i="0" dirty="0">
                <a:solidFill>
                  <a:srgbClr val="656565"/>
                </a:solidFill>
                <a:effectLst/>
                <a:latin typeface="Lato" panose="020F0502020204030203" pitchFamily="34" charset="0"/>
              </a:rPr>
              <a:t> </a:t>
            </a:r>
            <a:r>
              <a:rPr lang="en-US" altLang="zh-CN" b="0" i="0" dirty="0">
                <a:solidFill>
                  <a:srgbClr val="343541"/>
                </a:solidFill>
                <a:effectLst/>
                <a:latin typeface="Söhne"/>
              </a:rPr>
              <a:t>High</a:t>
            </a:r>
            <a:r>
              <a:rPr lang="zh-CN" altLang="en-US" b="0" i="0" dirty="0">
                <a:solidFill>
                  <a:srgbClr val="343541"/>
                </a:solidFill>
                <a:effectLst/>
                <a:latin typeface="Söhne"/>
              </a:rPr>
              <a:t> </a:t>
            </a:r>
            <a:r>
              <a:rPr lang="en-US" altLang="zh-CN" b="0" i="0" dirty="0">
                <a:solidFill>
                  <a:srgbClr val="343541"/>
                </a:solidFill>
                <a:effectLst/>
                <a:latin typeface="Söhne"/>
              </a:rPr>
              <a:t>school</a:t>
            </a:r>
            <a:r>
              <a:rPr lang="zh-CN" altLang="en-US" b="0" i="0" dirty="0">
                <a:solidFill>
                  <a:srgbClr val="343541"/>
                </a:solidFill>
                <a:effectLst/>
                <a:latin typeface="Söhne"/>
              </a:rPr>
              <a:t> </a:t>
            </a:r>
            <a:r>
              <a:rPr lang="en-US" altLang="zh-CN" dirty="0">
                <a:solidFill>
                  <a:srgbClr val="343541"/>
                </a:solidFill>
                <a:latin typeface="Söhne"/>
              </a:rPr>
              <a:t>researchers</a:t>
            </a:r>
            <a:r>
              <a:rPr lang="zh-CN" altLang="en-US" dirty="0">
                <a:solidFill>
                  <a:srgbClr val="343541"/>
                </a:solidFill>
                <a:latin typeface="Söhne"/>
              </a:rPr>
              <a:t> </a:t>
            </a:r>
            <a:r>
              <a:rPr lang="en-US" altLang="zh-CN" dirty="0">
                <a:solidFill>
                  <a:srgbClr val="343541"/>
                </a:solidFill>
                <a:latin typeface="Söhne"/>
              </a:rPr>
              <a:t>Elena</a:t>
            </a:r>
            <a:r>
              <a:rPr lang="zh-CN" altLang="en-US" dirty="0">
                <a:solidFill>
                  <a:srgbClr val="343541"/>
                </a:solidFill>
                <a:latin typeface="Söhne"/>
              </a:rPr>
              <a:t> </a:t>
            </a:r>
            <a:r>
              <a:rPr lang="en-US" altLang="zh-CN" dirty="0">
                <a:solidFill>
                  <a:srgbClr val="343541"/>
                </a:solidFill>
                <a:latin typeface="Söhne"/>
              </a:rPr>
              <a:t>Zhu</a:t>
            </a:r>
            <a:r>
              <a:rPr lang="zh-CN" altLang="en-US" dirty="0">
                <a:solidFill>
                  <a:srgbClr val="343541"/>
                </a:solidFill>
                <a:latin typeface="Söhne"/>
              </a:rPr>
              <a:t> </a:t>
            </a:r>
            <a:r>
              <a:rPr lang="en-US" altLang="zh-CN" dirty="0">
                <a:solidFill>
                  <a:srgbClr val="343541"/>
                </a:solidFill>
                <a:latin typeface="Söhne"/>
              </a:rPr>
              <a:t>and</a:t>
            </a:r>
            <a:r>
              <a:rPr lang="zh-CN" altLang="en-US" dirty="0">
                <a:solidFill>
                  <a:srgbClr val="343541"/>
                </a:solidFill>
                <a:latin typeface="Söhne"/>
              </a:rPr>
              <a:t> </a:t>
            </a:r>
            <a:r>
              <a:rPr lang="en-US" b="0" i="0" u="none" strike="noStrike" dirty="0">
                <a:solidFill>
                  <a:srgbClr val="000000"/>
                </a:solidFill>
                <a:effectLst/>
                <a:latin typeface="Calibri" panose="020F0502020204030204" pitchFamily="34" charset="0"/>
              </a:rPr>
              <a:t> Daniela Cifuentes Cabrera </a:t>
            </a:r>
            <a:r>
              <a:rPr lang="en-US" altLang="zh-CN" b="0" i="0" u="none" strike="noStrike" dirty="0">
                <a:solidFill>
                  <a:srgbClr val="000000"/>
                </a:solidFill>
                <a:effectLst/>
                <a:latin typeface="Calibri" panose="020F0502020204030204" pitchFamily="34" charset="0"/>
              </a:rPr>
              <a:t>joined</a:t>
            </a:r>
            <a:r>
              <a:rPr lang="zh-CN" altLang="en-US" b="0" i="0" u="none" strike="noStrike" dirty="0">
                <a:solidFill>
                  <a:srgbClr val="000000"/>
                </a:solidFill>
                <a:effectLst/>
                <a:latin typeface="Calibri" panose="020F0502020204030204" pitchFamily="34" charset="0"/>
              </a:rPr>
              <a:t> </a:t>
            </a:r>
            <a:r>
              <a:rPr lang="en-US" altLang="zh-CN" b="0" i="0" u="none" strike="noStrike" dirty="0">
                <a:solidFill>
                  <a:srgbClr val="000000"/>
                </a:solidFill>
                <a:effectLst/>
                <a:latin typeface="Calibri" panose="020F0502020204030204" pitchFamily="34" charset="0"/>
              </a:rPr>
              <a:t>the</a:t>
            </a:r>
            <a:r>
              <a:rPr lang="zh-CN" altLang="en-US" b="0" i="0" u="none" strike="noStrike" dirty="0">
                <a:solidFill>
                  <a:srgbClr val="000000"/>
                </a:solidFill>
                <a:effectLst/>
                <a:latin typeface="Calibri" panose="020F0502020204030204" pitchFamily="34" charset="0"/>
              </a:rPr>
              <a:t> </a:t>
            </a:r>
            <a:r>
              <a:rPr lang="en-US" altLang="zh-CN" b="0" i="0" u="none" strike="noStrike" dirty="0">
                <a:solidFill>
                  <a:srgbClr val="000000"/>
                </a:solidFill>
                <a:effectLst/>
                <a:latin typeface="Calibri" panose="020F0502020204030204" pitchFamily="34" charset="0"/>
              </a:rPr>
              <a:t>lab.</a:t>
            </a:r>
            <a:endParaRPr lang="en-US" b="0" i="0" dirty="0">
              <a:solidFill>
                <a:srgbClr val="374151"/>
              </a:solidFill>
              <a:effectLst/>
              <a:latin typeface="Söhne"/>
            </a:endParaRPr>
          </a:p>
          <a:p>
            <a:endParaRPr lang="en-US" altLang="zh-CN" b="0" i="0" dirty="0">
              <a:solidFill>
                <a:srgbClr val="656565"/>
              </a:solidFill>
              <a:effectLst/>
              <a:latin typeface="Lato" panose="020F0502020204030203" pitchFamily="34" charset="0"/>
            </a:endParaRPr>
          </a:p>
          <a:p>
            <a:r>
              <a:rPr lang="en-US" altLang="zh-CN" b="0" i="0" dirty="0">
                <a:solidFill>
                  <a:srgbClr val="656565"/>
                </a:solidFill>
                <a:effectLst/>
                <a:latin typeface="Lato" panose="020F0502020204030203" pitchFamily="34" charset="0"/>
              </a:rPr>
              <a:t>07</a:t>
            </a:r>
            <a:r>
              <a:rPr lang="en-US" b="0" i="0" dirty="0">
                <a:solidFill>
                  <a:srgbClr val="656565"/>
                </a:solidFill>
                <a:effectLst/>
                <a:latin typeface="Lato" panose="020F0502020204030203" pitchFamily="34" charset="0"/>
              </a:rPr>
              <a:t>/1</a:t>
            </a:r>
            <a:r>
              <a:rPr lang="en-US" altLang="zh-CN" b="0" i="0" dirty="0">
                <a:solidFill>
                  <a:srgbClr val="656565"/>
                </a:solidFill>
                <a:effectLst/>
                <a:latin typeface="Lato" panose="020F0502020204030203" pitchFamily="34" charset="0"/>
              </a:rPr>
              <a:t>4</a:t>
            </a:r>
            <a:r>
              <a:rPr lang="en-US" b="0" i="0" dirty="0">
                <a:solidFill>
                  <a:srgbClr val="656565"/>
                </a:solidFill>
                <a:effectLst/>
                <a:latin typeface="Lato" panose="020F0502020204030203" pitchFamily="34" charset="0"/>
              </a:rPr>
              <a:t>/20</a:t>
            </a:r>
            <a:r>
              <a:rPr lang="en-US" altLang="zh-CN" b="0" i="0" dirty="0">
                <a:solidFill>
                  <a:srgbClr val="656565"/>
                </a:solidFill>
                <a:effectLst/>
                <a:latin typeface="Lato" panose="020F0502020204030203" pitchFamily="34" charset="0"/>
              </a:rPr>
              <a:t>23:</a:t>
            </a:r>
            <a:r>
              <a:rPr lang="zh-CN" altLang="en-US" b="0" i="0" dirty="0">
                <a:solidFill>
                  <a:srgbClr val="656565"/>
                </a:solidFill>
                <a:effectLst/>
                <a:latin typeface="Lato" panose="020F0502020204030203" pitchFamily="34" charset="0"/>
              </a:rPr>
              <a:t> </a:t>
            </a:r>
            <a:r>
              <a:rPr lang="en-US" b="0" i="0" dirty="0">
                <a:solidFill>
                  <a:srgbClr val="374151"/>
                </a:solidFill>
                <a:effectLst/>
                <a:latin typeface="Söhne"/>
              </a:rPr>
              <a:t>Ph.D. student </a:t>
            </a:r>
            <a:r>
              <a:rPr lang="en-US" b="0" i="0" u="none" strike="noStrike" dirty="0">
                <a:solidFill>
                  <a:srgbClr val="000000"/>
                </a:solidFill>
                <a:effectLst/>
                <a:latin typeface="Calibri" panose="020F0502020204030204" pitchFamily="34" charset="0"/>
              </a:rPr>
              <a:t> Md </a:t>
            </a:r>
            <a:r>
              <a:rPr lang="en-US" b="0" i="0" u="none" strike="noStrike" dirty="0" err="1">
                <a:solidFill>
                  <a:srgbClr val="000000"/>
                </a:solidFill>
                <a:effectLst/>
                <a:latin typeface="Calibri" panose="020F0502020204030204" pitchFamily="34" charset="0"/>
              </a:rPr>
              <a:t>Dulal</a:t>
            </a:r>
            <a:r>
              <a:rPr lang="en-US" b="0" i="0" u="none" strike="noStrike" dirty="0">
                <a:solidFill>
                  <a:srgbClr val="000000"/>
                </a:solidFill>
                <a:effectLst/>
                <a:latin typeface="Calibri" panose="020F0502020204030204" pitchFamily="34" charset="0"/>
              </a:rPr>
              <a:t> Hossain Khan </a:t>
            </a:r>
            <a:r>
              <a:rPr lang="en-US" altLang="zh-CN" b="0" i="0" u="none" strike="noStrike" dirty="0">
                <a:solidFill>
                  <a:srgbClr val="000000"/>
                </a:solidFill>
                <a:effectLst/>
                <a:latin typeface="Calibri" panose="020F0502020204030204" pitchFamily="34" charset="0"/>
              </a:rPr>
              <a:t>joined</a:t>
            </a:r>
            <a:r>
              <a:rPr lang="zh-CN" altLang="en-US" b="0" i="0" u="none" strike="noStrike" dirty="0">
                <a:solidFill>
                  <a:srgbClr val="000000"/>
                </a:solidFill>
                <a:effectLst/>
                <a:latin typeface="Calibri" panose="020F0502020204030204" pitchFamily="34" charset="0"/>
              </a:rPr>
              <a:t> </a:t>
            </a:r>
            <a:r>
              <a:rPr lang="en-US" altLang="zh-CN" b="0" i="0" u="none" strike="noStrike" dirty="0">
                <a:solidFill>
                  <a:srgbClr val="000000"/>
                </a:solidFill>
                <a:effectLst/>
                <a:latin typeface="Calibri" panose="020F0502020204030204" pitchFamily="34" charset="0"/>
              </a:rPr>
              <a:t>our</a:t>
            </a:r>
            <a:r>
              <a:rPr lang="zh-CN" altLang="en-US" b="0" i="0" u="none" strike="noStrike" dirty="0">
                <a:solidFill>
                  <a:srgbClr val="000000"/>
                </a:solidFill>
                <a:effectLst/>
                <a:latin typeface="Calibri" panose="020F0502020204030204" pitchFamily="34" charset="0"/>
              </a:rPr>
              <a:t> </a:t>
            </a:r>
            <a:r>
              <a:rPr lang="en-US" altLang="zh-CN" b="0" i="0" u="none" strike="noStrike" dirty="0">
                <a:solidFill>
                  <a:srgbClr val="000000"/>
                </a:solidFill>
                <a:effectLst/>
                <a:latin typeface="Calibri" panose="020F0502020204030204" pitchFamily="34" charset="0"/>
              </a:rPr>
              <a:t>group.</a:t>
            </a:r>
            <a:endParaRPr lang="en-US" b="0" i="0" dirty="0">
              <a:solidFill>
                <a:srgbClr val="374151"/>
              </a:solidFill>
              <a:effectLst/>
              <a:latin typeface="Söhne"/>
            </a:endParaRPr>
          </a:p>
          <a:p>
            <a:endParaRPr lang="en-US" altLang="zh-CN" dirty="0">
              <a:solidFill>
                <a:srgbClr val="656565"/>
              </a:solidFill>
              <a:latin typeface="Lato" panose="020F0502020204030203" pitchFamily="34" charset="0"/>
            </a:endParaRPr>
          </a:p>
          <a:p>
            <a:r>
              <a:rPr lang="en-US" altLang="zh-CN" b="0" i="0" dirty="0">
                <a:solidFill>
                  <a:srgbClr val="656565"/>
                </a:solidFill>
                <a:effectLst/>
                <a:latin typeface="Lato" panose="020F0502020204030203" pitchFamily="34" charset="0"/>
              </a:rPr>
              <a:t>07</a:t>
            </a:r>
            <a:r>
              <a:rPr lang="en-US" b="0" i="0" dirty="0">
                <a:solidFill>
                  <a:srgbClr val="656565"/>
                </a:solidFill>
                <a:effectLst/>
                <a:latin typeface="Lato" panose="020F0502020204030203" pitchFamily="34" charset="0"/>
              </a:rPr>
              <a:t>/1</a:t>
            </a:r>
            <a:r>
              <a:rPr lang="en-US" altLang="zh-CN" b="0" i="0" dirty="0">
                <a:solidFill>
                  <a:srgbClr val="656565"/>
                </a:solidFill>
                <a:effectLst/>
                <a:latin typeface="Lato" panose="020F0502020204030203" pitchFamily="34" charset="0"/>
              </a:rPr>
              <a:t>7</a:t>
            </a:r>
            <a:r>
              <a:rPr lang="en-US" b="0" i="0" dirty="0">
                <a:solidFill>
                  <a:srgbClr val="656565"/>
                </a:solidFill>
                <a:effectLst/>
                <a:latin typeface="Lato" panose="020F0502020204030203" pitchFamily="34" charset="0"/>
              </a:rPr>
              <a:t>/20</a:t>
            </a:r>
            <a:r>
              <a:rPr lang="en-US" altLang="zh-CN" b="0" i="0" dirty="0">
                <a:solidFill>
                  <a:srgbClr val="656565"/>
                </a:solidFill>
                <a:effectLst/>
                <a:latin typeface="Lato" panose="020F0502020204030203" pitchFamily="34" charset="0"/>
              </a:rPr>
              <a:t>23:</a:t>
            </a:r>
            <a:r>
              <a:rPr lang="zh-CN" altLang="en-US" b="0" i="0" dirty="0">
                <a:solidFill>
                  <a:srgbClr val="656565"/>
                </a:solidFill>
                <a:effectLst/>
                <a:latin typeface="Lato" panose="020F0502020204030203" pitchFamily="34" charset="0"/>
              </a:rPr>
              <a:t> </a:t>
            </a:r>
            <a:r>
              <a:rPr lang="en-US" b="0" i="0" dirty="0">
                <a:solidFill>
                  <a:srgbClr val="656565"/>
                </a:solidFill>
                <a:effectLst/>
                <a:latin typeface="Lato" panose="020F0502020204030203" pitchFamily="34" charset="0"/>
              </a:rPr>
              <a:t> </a:t>
            </a:r>
            <a:r>
              <a:rPr lang="en-US" b="0" i="0" dirty="0">
                <a:solidFill>
                  <a:srgbClr val="343541"/>
                </a:solidFill>
                <a:effectLst/>
                <a:latin typeface="Söhne"/>
              </a:rPr>
              <a:t>Dr. Wang gave a talk at the Crystal Summer School on Sensors and Chemical Sensors organized by Dr. Vivian Merk.</a:t>
            </a:r>
            <a:endParaRPr lang="en-US" b="0" i="0" dirty="0">
              <a:solidFill>
                <a:srgbClr val="374151"/>
              </a:solidFill>
              <a:effectLst/>
              <a:latin typeface="Söhne"/>
            </a:endParaRPr>
          </a:p>
          <a:p>
            <a:endParaRPr lang="en-US" altLang="zh-CN" dirty="0">
              <a:solidFill>
                <a:srgbClr val="000000"/>
              </a:solidFill>
              <a:latin typeface="Times New Roman" panose="02020603050405020304" pitchFamily="18" charset="0"/>
              <a:cs typeface="Times New Roman" panose="02020603050405020304" pitchFamily="18" charset="0"/>
            </a:endParaRPr>
          </a:p>
          <a:p>
            <a:r>
              <a:rPr lang="en-US" b="0" i="0" dirty="0">
                <a:solidFill>
                  <a:srgbClr val="374151"/>
                </a:solidFill>
                <a:effectLst/>
                <a:latin typeface="Söhne"/>
              </a:rPr>
              <a:t>06/07/2023: Our main lab, SE34-105, is ready for move-in.</a:t>
            </a:r>
            <a:r>
              <a:rPr lang="zh-CN" altLang="en-US" b="0" i="0" dirty="0">
                <a:solidFill>
                  <a:srgbClr val="374151"/>
                </a:solidFill>
                <a:effectLst/>
                <a:latin typeface="Söhne"/>
              </a:rPr>
              <a:t> </a:t>
            </a:r>
            <a:r>
              <a:rPr lang="en-US" b="0" i="0" dirty="0">
                <a:solidFill>
                  <a:srgbClr val="374151"/>
                </a:solidFill>
                <a:effectLst/>
                <a:latin typeface="Söhne"/>
              </a:rPr>
              <a:t>Ph.D. student Usha Grewal and high school researcher Ken Liu joined the group in the spring semester.</a:t>
            </a:r>
          </a:p>
          <a:p>
            <a:endParaRPr lang="en-US" b="0" i="0" dirty="0">
              <a:solidFill>
                <a:srgbClr val="374151"/>
              </a:solidFill>
              <a:effectLst/>
              <a:latin typeface="Söhne"/>
            </a:endParaRPr>
          </a:p>
          <a:p>
            <a:r>
              <a:rPr lang="en-US" altLang="zh-CN" dirty="0">
                <a:solidFill>
                  <a:srgbClr val="374151"/>
                </a:solidFill>
                <a:latin typeface="Söhne"/>
              </a:rPr>
              <a:t>03/15/2023:</a:t>
            </a:r>
            <a:r>
              <a:rPr lang="zh-CN" altLang="en-US" dirty="0">
                <a:solidFill>
                  <a:srgbClr val="374151"/>
                </a:solidFill>
                <a:latin typeface="Söhne"/>
              </a:rPr>
              <a:t> </a:t>
            </a:r>
            <a:r>
              <a:rPr lang="en-US" altLang="zh-CN" dirty="0">
                <a:solidFill>
                  <a:srgbClr val="374151"/>
                </a:solidFill>
                <a:latin typeface="Söhne"/>
              </a:rPr>
              <a:t>Dr. Wang (PI) and Dr. </a:t>
            </a:r>
            <a:r>
              <a:rPr lang="en-US" altLang="zh-CN" dirty="0" err="1">
                <a:solidFill>
                  <a:srgbClr val="374151"/>
                </a:solidFill>
                <a:latin typeface="Söhne"/>
              </a:rPr>
              <a:t>Xingquan</a:t>
            </a:r>
            <a:r>
              <a:rPr lang="en-US" altLang="zh-CN" dirty="0">
                <a:solidFill>
                  <a:srgbClr val="374151"/>
                </a:solidFill>
                <a:latin typeface="Söhne"/>
              </a:rPr>
              <a:t> (Hill) Zhu (Co-PI, Department of Electrical Engineering and Computer Science, FAU) received funding from the Jumpstart Postdoctoral Program for a new multi-disciplinary research initiative.</a:t>
            </a:r>
          </a:p>
          <a:p>
            <a:endParaRPr lang="en-US" altLang="zh-CN" dirty="0">
              <a:solidFill>
                <a:srgbClr val="374151"/>
              </a:solidFill>
              <a:latin typeface="Söhne"/>
            </a:endParaRPr>
          </a:p>
          <a:p>
            <a:r>
              <a:rPr lang="en-US" altLang="zh-CN" dirty="0">
                <a:solidFill>
                  <a:srgbClr val="374151"/>
                </a:solidFill>
                <a:latin typeface="Söhne"/>
              </a:rPr>
              <a:t>10/17/2022:</a:t>
            </a:r>
            <a:r>
              <a:rPr lang="zh-CN" altLang="en-US" dirty="0">
                <a:solidFill>
                  <a:srgbClr val="374151"/>
                </a:solidFill>
                <a:latin typeface="Söhne"/>
              </a:rPr>
              <a:t> </a:t>
            </a:r>
            <a:r>
              <a:rPr lang="en-US" altLang="zh-CN" dirty="0">
                <a:solidFill>
                  <a:srgbClr val="374151"/>
                </a:solidFill>
                <a:latin typeface="Söhne"/>
              </a:rPr>
              <a:t>Dr.</a:t>
            </a:r>
            <a:r>
              <a:rPr lang="zh-CN" altLang="en-US" dirty="0">
                <a:solidFill>
                  <a:srgbClr val="374151"/>
                </a:solidFill>
                <a:latin typeface="Söhne"/>
              </a:rPr>
              <a:t> </a:t>
            </a:r>
            <a:r>
              <a:rPr lang="en-US" altLang="zh-CN" dirty="0">
                <a:solidFill>
                  <a:srgbClr val="374151"/>
                </a:solidFill>
                <a:latin typeface="Söhne"/>
              </a:rPr>
              <a:t>Renjie</a:t>
            </a:r>
            <a:r>
              <a:rPr lang="zh-CN" altLang="en-US" dirty="0">
                <a:solidFill>
                  <a:srgbClr val="374151"/>
                </a:solidFill>
                <a:latin typeface="Söhne"/>
              </a:rPr>
              <a:t> </a:t>
            </a:r>
            <a:r>
              <a:rPr lang="en-US" altLang="zh-CN" dirty="0">
                <a:solidFill>
                  <a:srgbClr val="374151"/>
                </a:solidFill>
                <a:latin typeface="Söhne"/>
              </a:rPr>
              <a:t>Wang</a:t>
            </a:r>
            <a:r>
              <a:rPr lang="zh-CN" altLang="en-US" dirty="0">
                <a:solidFill>
                  <a:srgbClr val="374151"/>
                </a:solidFill>
                <a:latin typeface="Söhne"/>
              </a:rPr>
              <a:t> </a:t>
            </a:r>
            <a:r>
              <a:rPr lang="en-US" altLang="zh-CN" dirty="0">
                <a:solidFill>
                  <a:srgbClr val="374151"/>
                </a:solidFill>
                <a:latin typeface="Söhne"/>
              </a:rPr>
              <a:t>officially</a:t>
            </a:r>
            <a:r>
              <a:rPr lang="zh-CN" altLang="en-US" dirty="0">
                <a:solidFill>
                  <a:srgbClr val="374151"/>
                </a:solidFill>
                <a:latin typeface="Söhne"/>
              </a:rPr>
              <a:t> </a:t>
            </a:r>
            <a:r>
              <a:rPr lang="en-US" altLang="zh-CN" dirty="0">
                <a:solidFill>
                  <a:srgbClr val="374151"/>
                </a:solidFill>
                <a:latin typeface="Söhne"/>
              </a:rPr>
              <a:t>joined</a:t>
            </a:r>
            <a:r>
              <a:rPr lang="zh-CN" altLang="en-US" dirty="0">
                <a:solidFill>
                  <a:srgbClr val="374151"/>
                </a:solidFill>
                <a:latin typeface="Söhne"/>
              </a:rPr>
              <a:t> </a:t>
            </a:r>
            <a:r>
              <a:rPr lang="en-US" altLang="zh-CN" dirty="0">
                <a:solidFill>
                  <a:srgbClr val="374151"/>
                </a:solidFill>
                <a:latin typeface="Söhne"/>
              </a:rPr>
              <a:t>the</a:t>
            </a:r>
            <a:r>
              <a:rPr lang="zh-CN" altLang="en-US" dirty="0">
                <a:solidFill>
                  <a:srgbClr val="374151"/>
                </a:solidFill>
                <a:latin typeface="Söhne"/>
              </a:rPr>
              <a:t> </a:t>
            </a:r>
            <a:r>
              <a:rPr lang="en-US" altLang="zh-CN" dirty="0">
                <a:solidFill>
                  <a:srgbClr val="374151"/>
                </a:solidFill>
                <a:latin typeface="Söhne"/>
              </a:rPr>
              <a:t>Department</a:t>
            </a:r>
            <a:r>
              <a:rPr lang="zh-CN" altLang="en-US" dirty="0">
                <a:solidFill>
                  <a:srgbClr val="374151"/>
                </a:solidFill>
                <a:latin typeface="Söhne"/>
              </a:rPr>
              <a:t> </a:t>
            </a:r>
            <a:r>
              <a:rPr lang="en-US" altLang="zh-CN" dirty="0">
                <a:solidFill>
                  <a:srgbClr val="374151"/>
                </a:solidFill>
                <a:latin typeface="Söhne"/>
              </a:rPr>
              <a:t>of</a:t>
            </a:r>
            <a:r>
              <a:rPr lang="zh-CN" altLang="en-US" dirty="0">
                <a:solidFill>
                  <a:srgbClr val="374151"/>
                </a:solidFill>
                <a:latin typeface="Söhne"/>
              </a:rPr>
              <a:t> </a:t>
            </a:r>
            <a:r>
              <a:rPr lang="en-US" altLang="zh-CN" dirty="0">
                <a:solidFill>
                  <a:srgbClr val="374151"/>
                </a:solidFill>
                <a:latin typeface="Söhne"/>
              </a:rPr>
              <a:t>Chemistry</a:t>
            </a:r>
            <a:r>
              <a:rPr lang="zh-CN" altLang="en-US" dirty="0">
                <a:solidFill>
                  <a:srgbClr val="374151"/>
                </a:solidFill>
                <a:latin typeface="Söhne"/>
              </a:rPr>
              <a:t> </a:t>
            </a:r>
            <a:r>
              <a:rPr lang="en-US" altLang="zh-CN" dirty="0">
                <a:solidFill>
                  <a:srgbClr val="374151"/>
                </a:solidFill>
                <a:latin typeface="Söhne"/>
              </a:rPr>
              <a:t>and</a:t>
            </a:r>
            <a:r>
              <a:rPr lang="zh-CN" altLang="en-US" dirty="0">
                <a:solidFill>
                  <a:srgbClr val="374151"/>
                </a:solidFill>
                <a:latin typeface="Söhne"/>
              </a:rPr>
              <a:t> </a:t>
            </a:r>
            <a:r>
              <a:rPr lang="en-US" altLang="zh-CN" dirty="0">
                <a:solidFill>
                  <a:srgbClr val="374151"/>
                </a:solidFill>
                <a:latin typeface="Söhne"/>
              </a:rPr>
              <a:t>Biochemistry</a:t>
            </a:r>
            <a:r>
              <a:rPr lang="zh-CN" altLang="en-US" dirty="0">
                <a:solidFill>
                  <a:srgbClr val="374151"/>
                </a:solidFill>
                <a:latin typeface="Söhne"/>
              </a:rPr>
              <a:t> </a:t>
            </a:r>
            <a:r>
              <a:rPr lang="en-US" altLang="zh-CN" dirty="0">
                <a:solidFill>
                  <a:srgbClr val="374151"/>
                </a:solidFill>
                <a:latin typeface="Söhne"/>
              </a:rPr>
              <a:t>at</a:t>
            </a:r>
            <a:r>
              <a:rPr lang="zh-CN" altLang="en-US" dirty="0">
                <a:solidFill>
                  <a:srgbClr val="374151"/>
                </a:solidFill>
                <a:latin typeface="Söhne"/>
              </a:rPr>
              <a:t> </a:t>
            </a:r>
            <a:r>
              <a:rPr lang="en-US" altLang="zh-CN" dirty="0">
                <a:solidFill>
                  <a:srgbClr val="374151"/>
                </a:solidFill>
                <a:latin typeface="Söhne"/>
              </a:rPr>
              <a:t>Florida</a:t>
            </a:r>
            <a:r>
              <a:rPr lang="zh-CN" altLang="en-US" dirty="0">
                <a:solidFill>
                  <a:srgbClr val="374151"/>
                </a:solidFill>
                <a:latin typeface="Söhne"/>
              </a:rPr>
              <a:t> </a:t>
            </a:r>
            <a:r>
              <a:rPr lang="en-US" altLang="zh-CN" dirty="0">
                <a:solidFill>
                  <a:srgbClr val="374151"/>
                </a:solidFill>
                <a:latin typeface="Söhne"/>
              </a:rPr>
              <a:t>Atlantic</a:t>
            </a:r>
            <a:r>
              <a:rPr lang="zh-CN" altLang="en-US" dirty="0">
                <a:solidFill>
                  <a:srgbClr val="374151"/>
                </a:solidFill>
                <a:latin typeface="Söhne"/>
              </a:rPr>
              <a:t> </a:t>
            </a:r>
            <a:r>
              <a:rPr lang="en-US" altLang="zh-CN" dirty="0">
                <a:solidFill>
                  <a:srgbClr val="374151"/>
                </a:solidFill>
                <a:latin typeface="Söhne"/>
              </a:rPr>
              <a:t>University</a:t>
            </a:r>
            <a:r>
              <a:rPr lang="zh-CN" altLang="en-US" dirty="0">
                <a:solidFill>
                  <a:srgbClr val="374151"/>
                </a:solidFill>
                <a:latin typeface="Söhne"/>
              </a:rPr>
              <a:t> </a:t>
            </a:r>
            <a:r>
              <a:rPr lang="en-US" altLang="zh-CN" dirty="0">
                <a:solidFill>
                  <a:srgbClr val="374151"/>
                </a:solidFill>
                <a:latin typeface="Söhne"/>
              </a:rPr>
              <a:t>as</a:t>
            </a:r>
            <a:r>
              <a:rPr lang="zh-CN" altLang="en-US" dirty="0">
                <a:solidFill>
                  <a:srgbClr val="374151"/>
                </a:solidFill>
                <a:latin typeface="Söhne"/>
              </a:rPr>
              <a:t> </a:t>
            </a:r>
            <a:r>
              <a:rPr lang="en-US" altLang="zh-CN" dirty="0">
                <a:solidFill>
                  <a:srgbClr val="374151"/>
                </a:solidFill>
                <a:latin typeface="Söhne"/>
              </a:rPr>
              <a:t>assistant</a:t>
            </a:r>
            <a:r>
              <a:rPr lang="zh-CN" altLang="en-US" dirty="0">
                <a:solidFill>
                  <a:srgbClr val="374151"/>
                </a:solidFill>
                <a:latin typeface="Söhne"/>
              </a:rPr>
              <a:t> </a:t>
            </a:r>
            <a:r>
              <a:rPr lang="en-US" altLang="zh-CN" dirty="0">
                <a:solidFill>
                  <a:srgbClr val="374151"/>
                </a:solidFill>
                <a:latin typeface="Söhne"/>
              </a:rPr>
              <a:t>professor.</a:t>
            </a:r>
            <a:r>
              <a:rPr lang="zh-CN" altLang="en-US" dirty="0">
                <a:solidFill>
                  <a:srgbClr val="374151"/>
                </a:solidFill>
                <a:latin typeface="Söhne"/>
              </a:rPr>
              <a:t>   </a:t>
            </a:r>
            <a:r>
              <a:rPr lang="en-US" b="0" i="0" dirty="0">
                <a:solidFill>
                  <a:srgbClr val="374151"/>
                </a:solidFill>
                <a:effectLst/>
                <a:latin typeface="Söhne"/>
              </a:rPr>
              <a:t>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837C3E-80CD-677B-EFE1-E386B63F514B}"/>
              </a:ext>
            </a:extLst>
          </p:cNvPr>
          <p:cNvPicPr>
            <a:picLocks noChangeAspect="1"/>
          </p:cNvPicPr>
          <p:nvPr/>
        </p:nvPicPr>
        <p:blipFill>
          <a:blip r:embed="rId2"/>
          <a:stretch>
            <a:fillRect/>
          </a:stretch>
        </p:blipFill>
        <p:spPr>
          <a:xfrm>
            <a:off x="1832353" y="5481124"/>
            <a:ext cx="7772400" cy="1072436"/>
          </a:xfrm>
          <a:prstGeom prst="rect">
            <a:avLst/>
          </a:prstGeom>
        </p:spPr>
      </p:pic>
    </p:spTree>
    <p:extLst>
      <p:ext uri="{BB962C8B-B14F-4D97-AF65-F5344CB8AC3E}">
        <p14:creationId xmlns:p14="http://schemas.microsoft.com/office/powerpoint/2010/main" val="586063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classroom&#10;&#10;Description automatically generated">
            <a:extLst>
              <a:ext uri="{FF2B5EF4-FFF2-40B4-BE49-F238E27FC236}">
                <a16:creationId xmlns:a16="http://schemas.microsoft.com/office/drawing/2014/main" id="{36EADCBC-29C5-9845-3993-BE8ED208DF22}"/>
              </a:ext>
            </a:extLst>
          </p:cNvPr>
          <p:cNvPicPr>
            <a:picLocks noChangeAspect="1"/>
          </p:cNvPicPr>
          <p:nvPr/>
        </p:nvPicPr>
        <p:blipFill rotWithShape="1">
          <a:blip r:embed="rId2">
            <a:extLst>
              <a:ext uri="{28A0092B-C50C-407E-A947-70E740481C1C}">
                <a14:useLocalDpi xmlns:a14="http://schemas.microsoft.com/office/drawing/2010/main" val="0"/>
              </a:ext>
            </a:extLst>
          </a:blip>
          <a:srcRect l="-1" r="13207" b="32206"/>
          <a:stretch/>
        </p:blipFill>
        <p:spPr>
          <a:xfrm>
            <a:off x="1524001" y="588579"/>
            <a:ext cx="6285186" cy="3951890"/>
          </a:xfrm>
          <a:prstGeom prst="rect">
            <a:avLst/>
          </a:prstGeom>
        </p:spPr>
      </p:pic>
    </p:spTree>
    <p:extLst>
      <p:ext uri="{BB962C8B-B14F-4D97-AF65-F5344CB8AC3E}">
        <p14:creationId xmlns:p14="http://schemas.microsoft.com/office/powerpoint/2010/main" val="2287045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in a white coat&#10;&#10;Description automatically generated">
            <a:extLst>
              <a:ext uri="{FF2B5EF4-FFF2-40B4-BE49-F238E27FC236}">
                <a16:creationId xmlns:a16="http://schemas.microsoft.com/office/drawing/2014/main" id="{95EF8FD2-36FE-53B2-AE98-E23BAB5A93B1}"/>
              </a:ext>
            </a:extLst>
          </p:cNvPr>
          <p:cNvPicPr>
            <a:picLocks noChangeAspect="1"/>
          </p:cNvPicPr>
          <p:nvPr/>
        </p:nvPicPr>
        <p:blipFill>
          <a:blip r:embed="rId2">
            <a:extLst>
              <a:ext uri="{28A0092B-C50C-407E-A947-70E740481C1C}">
                <a14:useLocalDpi xmlns:a14="http://schemas.microsoft.com/office/drawing/2010/main" val="0"/>
              </a:ext>
            </a:extLst>
          </a:blip>
          <a:srcRect l="6329" t="21487" b="31595"/>
          <a:stretch/>
        </p:blipFill>
        <p:spPr>
          <a:xfrm>
            <a:off x="5264611" y="0"/>
            <a:ext cx="6119551" cy="6633220"/>
          </a:xfrm>
          <a:prstGeom prst="rect">
            <a:avLst/>
          </a:prstGeom>
        </p:spPr>
      </p:pic>
      <p:pic>
        <p:nvPicPr>
          <p:cNvPr id="9" name="Picture 8" descr="A person with long curly hair smiling&#10;&#10;Description automatically generated">
            <a:extLst>
              <a:ext uri="{FF2B5EF4-FFF2-40B4-BE49-F238E27FC236}">
                <a16:creationId xmlns:a16="http://schemas.microsoft.com/office/drawing/2014/main" id="{EDFD2EA3-EE3C-CD30-C8D3-B4E1AC70E749}"/>
              </a:ext>
            </a:extLst>
          </p:cNvPr>
          <p:cNvPicPr>
            <a:picLocks noChangeAspect="1"/>
          </p:cNvPicPr>
          <p:nvPr/>
        </p:nvPicPr>
        <p:blipFill>
          <a:blip r:embed="rId3">
            <a:extLst>
              <a:ext uri="{28A0092B-C50C-407E-A947-70E740481C1C}">
                <a14:useLocalDpi xmlns:a14="http://schemas.microsoft.com/office/drawing/2010/main" val="0"/>
              </a:ext>
            </a:extLst>
          </a:blip>
          <a:srcRect t="8161" b="19577"/>
          <a:stretch/>
        </p:blipFill>
        <p:spPr>
          <a:xfrm>
            <a:off x="-973748" y="0"/>
            <a:ext cx="6119551" cy="6633220"/>
          </a:xfrm>
          <a:prstGeom prst="rect">
            <a:avLst/>
          </a:prstGeom>
        </p:spPr>
      </p:pic>
      <p:pic>
        <p:nvPicPr>
          <p:cNvPr id="1026" name="Picture 2" descr="Florida Atlantic University Athletics">
            <a:extLst>
              <a:ext uri="{FF2B5EF4-FFF2-40B4-BE49-F238E27FC236}">
                <a16:creationId xmlns:a16="http://schemas.microsoft.com/office/drawing/2014/main" id="{040F6216-A0BA-2153-1D17-F779159FE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612" y="1"/>
            <a:ext cx="6119550" cy="663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867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347116" y="4915148"/>
            <a:ext cx="6598618" cy="1384995"/>
          </a:xfrm>
          <a:prstGeom prst="rect">
            <a:avLst/>
          </a:prstGeom>
          <a:solidFill>
            <a:schemeClr val="tx1"/>
          </a:solidFill>
          <a:ln>
            <a:solidFill>
              <a:srgbClr val="FF6600"/>
            </a:solidFill>
          </a:ln>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4" name="立方体 13"/>
          <p:cNvSpPr/>
          <p:nvPr/>
        </p:nvSpPr>
        <p:spPr>
          <a:xfrm>
            <a:off x="1685575" y="859312"/>
            <a:ext cx="6671550" cy="1466991"/>
          </a:xfrm>
          <a:prstGeom prst="cube">
            <a:avLst>
              <a:gd name="adj" fmla="val 3230"/>
            </a:avLst>
          </a:prstGeom>
          <a:solidFill>
            <a:srgbClr val="000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p:cNvSpPr/>
          <p:nvPr/>
        </p:nvSpPr>
        <p:spPr>
          <a:xfrm>
            <a:off x="6341236" y="1698436"/>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7" name="矩形 16"/>
          <p:cNvSpPr/>
          <p:nvPr/>
        </p:nvSpPr>
        <p:spPr>
          <a:xfrm>
            <a:off x="1843412" y="908260"/>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8" name="矩形 17"/>
          <p:cNvSpPr/>
          <p:nvPr/>
        </p:nvSpPr>
        <p:spPr>
          <a:xfrm>
            <a:off x="7047162" y="1222796"/>
            <a:ext cx="614752" cy="646331"/>
          </a:xfrm>
          <a:prstGeom prst="rect">
            <a:avLst/>
          </a:prstGeom>
        </p:spPr>
        <p:txBody>
          <a:bodyPr wrap="square">
            <a:spAutoFit/>
          </a:bodyPr>
          <a:lstStyle/>
          <a:p>
            <a:pPr>
              <a:spcAft>
                <a:spcPts val="0"/>
              </a:spcAft>
            </a:pPr>
            <a:r>
              <a:rPr lang="en-US"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9" name="矩形 18"/>
          <p:cNvSpPr/>
          <p:nvPr/>
        </p:nvSpPr>
        <p:spPr>
          <a:xfrm>
            <a:off x="7612732" y="1096368"/>
            <a:ext cx="744392"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0" name="矩形 19"/>
          <p:cNvSpPr/>
          <p:nvPr/>
        </p:nvSpPr>
        <p:spPr>
          <a:xfrm>
            <a:off x="7161461" y="912509"/>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3" name="矩形 2"/>
          <p:cNvSpPr/>
          <p:nvPr/>
        </p:nvSpPr>
        <p:spPr>
          <a:xfrm>
            <a:off x="7591336" y="887605"/>
            <a:ext cx="402674" cy="369332"/>
          </a:xfrm>
          <a:prstGeom prst="rect">
            <a:avLst/>
          </a:prstGeom>
        </p:spPr>
        <p:txBody>
          <a:bodyPr wrap="none">
            <a:spAutoFit/>
          </a:bodyPr>
          <a:lstStyle/>
          <a:p>
            <a:r>
              <a:rPr lang="en-US" altLang="zh-CN"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dirty="0"/>
          </a:p>
        </p:txBody>
      </p:sp>
      <p:sp>
        <p:nvSpPr>
          <p:cNvPr id="5" name="矩形 4"/>
          <p:cNvSpPr/>
          <p:nvPr/>
        </p:nvSpPr>
        <p:spPr>
          <a:xfrm>
            <a:off x="7388325" y="1320151"/>
            <a:ext cx="550151" cy="584775"/>
          </a:xfrm>
          <a:prstGeom prst="rect">
            <a:avLst/>
          </a:prstGeom>
        </p:spPr>
        <p:txBody>
          <a:bodyPr wrap="none">
            <a:spAutoFit/>
          </a:bodyPr>
          <a:lstStyle/>
          <a:p>
            <a:r>
              <a:rPr lang="en-US" altLang="zh-CN" sz="3200"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3200" dirty="0"/>
          </a:p>
        </p:txBody>
      </p:sp>
      <p:sp>
        <p:nvSpPr>
          <p:cNvPr id="21" name="立方体 20"/>
          <p:cNvSpPr/>
          <p:nvPr/>
        </p:nvSpPr>
        <p:spPr>
          <a:xfrm>
            <a:off x="859316" y="3153659"/>
            <a:ext cx="8714342" cy="1376700"/>
          </a:xfrm>
          <a:prstGeom prst="cube">
            <a:avLst>
              <a:gd name="adj" fmla="val 93146"/>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矩形 21"/>
          <p:cNvSpPr/>
          <p:nvPr/>
        </p:nvSpPr>
        <p:spPr>
          <a:xfrm>
            <a:off x="6477110" y="3894262"/>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3" name="矩形 22"/>
          <p:cNvSpPr/>
          <p:nvPr/>
        </p:nvSpPr>
        <p:spPr>
          <a:xfrm>
            <a:off x="1979286" y="3104086"/>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24" name="矩形 23"/>
          <p:cNvSpPr/>
          <p:nvPr/>
        </p:nvSpPr>
        <p:spPr>
          <a:xfrm>
            <a:off x="7183036" y="3418622"/>
            <a:ext cx="614752" cy="646331"/>
          </a:xfrm>
          <a:prstGeom prst="rect">
            <a:avLst/>
          </a:prstGeom>
        </p:spPr>
        <p:txBody>
          <a:bodyPr wrap="square">
            <a:spAutoFit/>
          </a:bodyPr>
          <a:lstStyle/>
          <a:p>
            <a:pPr>
              <a:spcAft>
                <a:spcPts val="0"/>
              </a:spcAft>
            </a:pPr>
            <a:r>
              <a:rPr lang="en-US"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5" name="矩形 24"/>
          <p:cNvSpPr/>
          <p:nvPr/>
        </p:nvSpPr>
        <p:spPr>
          <a:xfrm>
            <a:off x="7748606" y="3292194"/>
            <a:ext cx="744392"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6" name="矩形 25"/>
          <p:cNvSpPr/>
          <p:nvPr/>
        </p:nvSpPr>
        <p:spPr>
          <a:xfrm>
            <a:off x="7297335" y="3108335"/>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27" name="矩形 26"/>
          <p:cNvSpPr/>
          <p:nvPr/>
        </p:nvSpPr>
        <p:spPr>
          <a:xfrm>
            <a:off x="7727210" y="3083431"/>
            <a:ext cx="402674" cy="369332"/>
          </a:xfrm>
          <a:prstGeom prst="rect">
            <a:avLst/>
          </a:prstGeom>
        </p:spPr>
        <p:txBody>
          <a:bodyPr wrap="none">
            <a:spAutoFit/>
          </a:bodyPr>
          <a:lstStyle/>
          <a:p>
            <a:r>
              <a:rPr lang="en-US" altLang="zh-CN"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dirty="0"/>
          </a:p>
        </p:txBody>
      </p:sp>
      <p:sp>
        <p:nvSpPr>
          <p:cNvPr id="28" name="矩形 27"/>
          <p:cNvSpPr/>
          <p:nvPr/>
        </p:nvSpPr>
        <p:spPr>
          <a:xfrm>
            <a:off x="7524199" y="3515977"/>
            <a:ext cx="550151" cy="584775"/>
          </a:xfrm>
          <a:prstGeom prst="rect">
            <a:avLst/>
          </a:prstGeom>
        </p:spPr>
        <p:txBody>
          <a:bodyPr wrap="none">
            <a:spAutoFit/>
          </a:bodyPr>
          <a:lstStyle/>
          <a:p>
            <a:r>
              <a:rPr lang="en-US" altLang="zh-CN" sz="3200"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3200" dirty="0"/>
          </a:p>
        </p:txBody>
      </p:sp>
      <p:sp>
        <p:nvSpPr>
          <p:cNvPr id="30" name="矩形 29"/>
          <p:cNvSpPr/>
          <p:nvPr/>
        </p:nvSpPr>
        <p:spPr>
          <a:xfrm>
            <a:off x="6029090" y="5705324"/>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32" name="矩形 31"/>
          <p:cNvSpPr/>
          <p:nvPr/>
        </p:nvSpPr>
        <p:spPr>
          <a:xfrm>
            <a:off x="6735016" y="5229684"/>
            <a:ext cx="614752" cy="646331"/>
          </a:xfrm>
          <a:prstGeom prst="rect">
            <a:avLst/>
          </a:prstGeom>
        </p:spPr>
        <p:txBody>
          <a:bodyPr wrap="square">
            <a:spAutoFit/>
          </a:bodyPr>
          <a:lstStyle/>
          <a:p>
            <a:pPr>
              <a:spcAft>
                <a:spcPts val="0"/>
              </a:spcAft>
            </a:pPr>
            <a:r>
              <a:rPr lang="en-US"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33" name="矩形 32"/>
          <p:cNvSpPr/>
          <p:nvPr/>
        </p:nvSpPr>
        <p:spPr>
          <a:xfrm>
            <a:off x="7300586" y="5103256"/>
            <a:ext cx="744392"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34" name="矩形 33"/>
          <p:cNvSpPr/>
          <p:nvPr/>
        </p:nvSpPr>
        <p:spPr>
          <a:xfrm>
            <a:off x="6849315" y="4919397"/>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35" name="矩形 34"/>
          <p:cNvSpPr/>
          <p:nvPr/>
        </p:nvSpPr>
        <p:spPr>
          <a:xfrm>
            <a:off x="7279190" y="4894493"/>
            <a:ext cx="402674" cy="369332"/>
          </a:xfrm>
          <a:prstGeom prst="rect">
            <a:avLst/>
          </a:prstGeom>
        </p:spPr>
        <p:txBody>
          <a:bodyPr wrap="none">
            <a:spAutoFit/>
          </a:bodyPr>
          <a:lstStyle/>
          <a:p>
            <a:r>
              <a:rPr lang="en-US" altLang="zh-CN"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dirty="0"/>
          </a:p>
        </p:txBody>
      </p:sp>
      <p:sp>
        <p:nvSpPr>
          <p:cNvPr id="36" name="矩形 35"/>
          <p:cNvSpPr/>
          <p:nvPr/>
        </p:nvSpPr>
        <p:spPr>
          <a:xfrm>
            <a:off x="7076179" y="5327039"/>
            <a:ext cx="550151" cy="584775"/>
          </a:xfrm>
          <a:prstGeom prst="rect">
            <a:avLst/>
          </a:prstGeom>
        </p:spPr>
        <p:txBody>
          <a:bodyPr wrap="none">
            <a:spAutoFit/>
          </a:bodyPr>
          <a:lstStyle/>
          <a:p>
            <a:r>
              <a:rPr lang="en-US" altLang="zh-CN" sz="3200"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3200" dirty="0"/>
          </a:p>
        </p:txBody>
      </p:sp>
    </p:spTree>
    <p:extLst>
      <p:ext uri="{BB962C8B-B14F-4D97-AF65-F5344CB8AC3E}">
        <p14:creationId xmlns:p14="http://schemas.microsoft.com/office/powerpoint/2010/main" val="329111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2382" y="2927033"/>
            <a:ext cx="5583064" cy="1384995"/>
          </a:xfrm>
          <a:prstGeom prst="rect">
            <a:avLst/>
          </a:prstGeom>
          <a:noFill/>
        </p:spPr>
        <p:txBody>
          <a:bodyPr wrap="square" lIns="91440" tIns="45720" rIns="91440" bIns="45720">
            <a:spAutoFit/>
          </a:bodyPr>
          <a:lstStyle/>
          <a:p>
            <a:r>
              <a:rPr lang="en-US" altLang="zh-CN" sz="2800" b="0" kern="1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立方体 13"/>
          <p:cNvSpPr/>
          <p:nvPr/>
        </p:nvSpPr>
        <p:spPr>
          <a:xfrm>
            <a:off x="1685575" y="859312"/>
            <a:ext cx="6671550" cy="1466991"/>
          </a:xfrm>
          <a:prstGeom prst="cube">
            <a:avLst>
              <a:gd name="adj" fmla="val 3230"/>
            </a:avLst>
          </a:prstGeom>
          <a:solidFill>
            <a:srgbClr val="000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p:cNvSpPr/>
          <p:nvPr/>
        </p:nvSpPr>
        <p:spPr>
          <a:xfrm>
            <a:off x="6341236" y="1698436"/>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7" name="矩形 16"/>
          <p:cNvSpPr/>
          <p:nvPr/>
        </p:nvSpPr>
        <p:spPr>
          <a:xfrm>
            <a:off x="1843412" y="908260"/>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8" name="矩形 17"/>
          <p:cNvSpPr/>
          <p:nvPr/>
        </p:nvSpPr>
        <p:spPr>
          <a:xfrm>
            <a:off x="7047162" y="1222796"/>
            <a:ext cx="614752" cy="646331"/>
          </a:xfrm>
          <a:prstGeom prst="rect">
            <a:avLst/>
          </a:prstGeom>
        </p:spPr>
        <p:txBody>
          <a:bodyPr wrap="square">
            <a:spAutoFit/>
          </a:bodyPr>
          <a:lstStyle/>
          <a:p>
            <a:pPr>
              <a:spcAft>
                <a:spcPts val="0"/>
              </a:spcAft>
            </a:pPr>
            <a:r>
              <a:rPr lang="en-US"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9" name="矩形 18"/>
          <p:cNvSpPr/>
          <p:nvPr/>
        </p:nvSpPr>
        <p:spPr>
          <a:xfrm>
            <a:off x="7612732" y="1096368"/>
            <a:ext cx="744392"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0" name="矩形 19"/>
          <p:cNvSpPr/>
          <p:nvPr/>
        </p:nvSpPr>
        <p:spPr>
          <a:xfrm>
            <a:off x="7161461" y="912509"/>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3" name="矩形 2"/>
          <p:cNvSpPr/>
          <p:nvPr/>
        </p:nvSpPr>
        <p:spPr>
          <a:xfrm>
            <a:off x="7591336" y="887605"/>
            <a:ext cx="402674" cy="369332"/>
          </a:xfrm>
          <a:prstGeom prst="rect">
            <a:avLst/>
          </a:prstGeom>
        </p:spPr>
        <p:txBody>
          <a:bodyPr wrap="none">
            <a:spAutoFit/>
          </a:bodyPr>
          <a:lstStyle/>
          <a:p>
            <a:r>
              <a:rPr lang="en-US" altLang="zh-CN"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dirty="0"/>
          </a:p>
        </p:txBody>
      </p:sp>
      <p:sp>
        <p:nvSpPr>
          <p:cNvPr id="5" name="矩形 4"/>
          <p:cNvSpPr/>
          <p:nvPr/>
        </p:nvSpPr>
        <p:spPr>
          <a:xfrm>
            <a:off x="7388325" y="1320151"/>
            <a:ext cx="550151" cy="584775"/>
          </a:xfrm>
          <a:prstGeom prst="rect">
            <a:avLst/>
          </a:prstGeom>
        </p:spPr>
        <p:txBody>
          <a:bodyPr wrap="none">
            <a:spAutoFit/>
          </a:bodyPr>
          <a:lstStyle/>
          <a:p>
            <a:r>
              <a:rPr lang="en-US" altLang="zh-CN" sz="3200"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3200" dirty="0"/>
          </a:p>
        </p:txBody>
      </p:sp>
      <p:sp>
        <p:nvSpPr>
          <p:cNvPr id="21" name="立方体 20"/>
          <p:cNvSpPr/>
          <p:nvPr/>
        </p:nvSpPr>
        <p:spPr>
          <a:xfrm>
            <a:off x="1349899" y="4427326"/>
            <a:ext cx="7081350" cy="928435"/>
          </a:xfrm>
          <a:prstGeom prst="cube">
            <a:avLst>
              <a:gd name="adj" fmla="val 93146"/>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矩形 21"/>
          <p:cNvSpPr/>
          <p:nvPr/>
        </p:nvSpPr>
        <p:spPr>
          <a:xfrm>
            <a:off x="9366360" y="3226486"/>
            <a:ext cx="1978888" cy="523220"/>
          </a:xfrm>
          <a:prstGeom prst="rect">
            <a:avLst/>
          </a:prstGeom>
        </p:spPr>
        <p:txBody>
          <a:bodyPr wrap="square">
            <a:spAutoFit/>
          </a:bodyPr>
          <a:lstStyle/>
          <a:p>
            <a:pPr>
              <a:spcAft>
                <a:spcPts val="0"/>
              </a:spcAft>
            </a:pPr>
            <a:r>
              <a:rPr lang="en-US" altLang="zh-CN" sz="28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28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grpSp>
        <p:nvGrpSpPr>
          <p:cNvPr id="6" name="组合 5"/>
          <p:cNvGrpSpPr/>
          <p:nvPr/>
        </p:nvGrpSpPr>
        <p:grpSpPr>
          <a:xfrm>
            <a:off x="6366786" y="3640917"/>
            <a:ext cx="1021539" cy="661720"/>
            <a:chOff x="7661914" y="4389039"/>
            <a:chExt cx="1021539" cy="661720"/>
          </a:xfrm>
        </p:grpSpPr>
        <p:sp>
          <p:nvSpPr>
            <p:cNvPr id="24" name="矩形 23"/>
            <p:cNvSpPr/>
            <p:nvPr/>
          </p:nvSpPr>
          <p:spPr>
            <a:xfrm>
              <a:off x="7661914" y="4389039"/>
              <a:ext cx="614752" cy="461665"/>
            </a:xfrm>
            <a:prstGeom prst="rect">
              <a:avLst/>
            </a:prstGeom>
          </p:spPr>
          <p:txBody>
            <a:bodyPr wrap="square">
              <a:spAutoFit/>
            </a:bodyPr>
            <a:lstStyle/>
            <a:p>
              <a:pPr>
                <a:spcAft>
                  <a:spcPts val="0"/>
                </a:spcAft>
              </a:pPr>
              <a:r>
                <a:rPr lang="en-US"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5" name="矩形 24"/>
            <p:cNvSpPr/>
            <p:nvPr/>
          </p:nvSpPr>
          <p:spPr>
            <a:xfrm>
              <a:off x="7939061" y="4650649"/>
              <a:ext cx="744392" cy="400110"/>
            </a:xfrm>
            <a:prstGeom prst="rect">
              <a:avLst/>
            </a:prstGeom>
          </p:spPr>
          <p:txBody>
            <a:bodyPr wrap="square">
              <a:spAutoFit/>
            </a:bodyPr>
            <a:lstStyle/>
            <a:p>
              <a:pPr>
                <a:spcAft>
                  <a:spcPts val="0"/>
                </a:spcAft>
              </a:pPr>
              <a:r>
                <a:rPr lang="en-US"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6" name="矩形 25"/>
            <p:cNvSpPr/>
            <p:nvPr/>
          </p:nvSpPr>
          <p:spPr>
            <a:xfrm>
              <a:off x="7712180" y="4650327"/>
              <a:ext cx="451271" cy="369332"/>
            </a:xfrm>
            <a:prstGeom prst="rect">
              <a:avLst/>
            </a:prstGeom>
          </p:spPr>
          <p:txBody>
            <a:bodyPr wrap="square">
              <a:spAutoFit/>
            </a:bodyPr>
            <a:lstStyle/>
            <a:p>
              <a:r>
                <a:rPr lang="en-US" altLang="zh-CN"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t>
              </a:r>
              <a:endParaRPr lang="zh-CN" altLang="en-US" dirty="0">
                <a:solidFill>
                  <a:srgbClr val="003366"/>
                </a:solidFill>
              </a:endParaRPr>
            </a:p>
          </p:txBody>
        </p:sp>
        <p:sp>
          <p:nvSpPr>
            <p:cNvPr id="27" name="矩形 26"/>
            <p:cNvSpPr/>
            <p:nvPr/>
          </p:nvSpPr>
          <p:spPr>
            <a:xfrm>
              <a:off x="8155646" y="4605591"/>
              <a:ext cx="426720" cy="400110"/>
            </a:xfrm>
            <a:prstGeom prst="rect">
              <a:avLst/>
            </a:prstGeom>
          </p:spPr>
          <p:txBody>
            <a:bodyPr wrap="none">
              <a:spAutoFit/>
            </a:bodyPr>
            <a:lstStyle/>
            <a:p>
              <a:r>
                <a:rPr lang="en-US" altLang="zh-CN" sz="20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sz="2000" dirty="0">
                <a:solidFill>
                  <a:srgbClr val="003366"/>
                </a:solidFill>
              </a:endParaRPr>
            </a:p>
          </p:txBody>
        </p:sp>
        <p:sp>
          <p:nvSpPr>
            <p:cNvPr id="28" name="矩形 27"/>
            <p:cNvSpPr/>
            <p:nvPr/>
          </p:nvSpPr>
          <p:spPr>
            <a:xfrm>
              <a:off x="7938476" y="4428525"/>
              <a:ext cx="458780" cy="461665"/>
            </a:xfrm>
            <a:prstGeom prst="rect">
              <a:avLst/>
            </a:prstGeom>
          </p:spPr>
          <p:txBody>
            <a:bodyPr wrap="none">
              <a:spAutoFit/>
            </a:bodyPr>
            <a:lstStyle/>
            <a:p>
              <a:r>
                <a:rPr lang="en-US" altLang="zh-CN" sz="24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2400" dirty="0">
                <a:solidFill>
                  <a:srgbClr val="003366"/>
                </a:solidFill>
              </a:endParaRPr>
            </a:p>
          </p:txBody>
        </p:sp>
      </p:grpSp>
      <p:sp>
        <p:nvSpPr>
          <p:cNvPr id="23" name="矩形 22"/>
          <p:cNvSpPr/>
          <p:nvPr/>
        </p:nvSpPr>
        <p:spPr>
          <a:xfrm>
            <a:off x="1922562" y="2916426"/>
            <a:ext cx="5480510" cy="1384995"/>
          </a:xfrm>
          <a:prstGeom prst="rect">
            <a:avLst/>
          </a:prstGeom>
        </p:spPr>
        <p:txBody>
          <a:bodyPr wrap="square">
            <a:spAutoFit/>
          </a:bodyPr>
          <a:lstStyle/>
          <a:p>
            <a:pPr>
              <a:spcAft>
                <a:spcPts val="0"/>
              </a:spcAft>
            </a:pPr>
            <a:r>
              <a:rPr lang="en-US"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endParaRPr>
          </a:p>
        </p:txBody>
      </p:sp>
    </p:spTree>
    <p:extLst>
      <p:ext uri="{BB962C8B-B14F-4D97-AF65-F5344CB8AC3E}">
        <p14:creationId xmlns:p14="http://schemas.microsoft.com/office/powerpoint/2010/main" val="3824033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立方体 13"/>
          <p:cNvSpPr/>
          <p:nvPr/>
        </p:nvSpPr>
        <p:spPr>
          <a:xfrm>
            <a:off x="1685575" y="859312"/>
            <a:ext cx="6671550" cy="1466991"/>
          </a:xfrm>
          <a:prstGeom prst="cube">
            <a:avLst>
              <a:gd name="adj" fmla="val 3230"/>
            </a:avLst>
          </a:prstGeom>
          <a:solidFill>
            <a:srgbClr val="000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p:cNvSpPr/>
          <p:nvPr/>
        </p:nvSpPr>
        <p:spPr>
          <a:xfrm>
            <a:off x="6341236" y="1698436"/>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7" name="矩形 16"/>
          <p:cNvSpPr/>
          <p:nvPr/>
        </p:nvSpPr>
        <p:spPr>
          <a:xfrm>
            <a:off x="1843412" y="908260"/>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8" name="矩形 17"/>
          <p:cNvSpPr/>
          <p:nvPr/>
        </p:nvSpPr>
        <p:spPr>
          <a:xfrm>
            <a:off x="7047162" y="1222796"/>
            <a:ext cx="614752" cy="646331"/>
          </a:xfrm>
          <a:prstGeom prst="rect">
            <a:avLst/>
          </a:prstGeom>
        </p:spPr>
        <p:txBody>
          <a:bodyPr wrap="square">
            <a:spAutoFit/>
          </a:bodyPr>
          <a:lstStyle/>
          <a:p>
            <a:pPr>
              <a:spcAft>
                <a:spcPts val="0"/>
              </a:spcAft>
            </a:pPr>
            <a:r>
              <a:rPr lang="en-US"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9" name="矩形 18"/>
          <p:cNvSpPr/>
          <p:nvPr/>
        </p:nvSpPr>
        <p:spPr>
          <a:xfrm>
            <a:off x="7612732" y="1096368"/>
            <a:ext cx="744392"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0" name="矩形 19"/>
          <p:cNvSpPr/>
          <p:nvPr/>
        </p:nvSpPr>
        <p:spPr>
          <a:xfrm>
            <a:off x="7161461" y="912509"/>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3" name="矩形 2"/>
          <p:cNvSpPr/>
          <p:nvPr/>
        </p:nvSpPr>
        <p:spPr>
          <a:xfrm>
            <a:off x="7591336" y="887605"/>
            <a:ext cx="402674" cy="369332"/>
          </a:xfrm>
          <a:prstGeom prst="rect">
            <a:avLst/>
          </a:prstGeom>
        </p:spPr>
        <p:txBody>
          <a:bodyPr wrap="none">
            <a:spAutoFit/>
          </a:bodyPr>
          <a:lstStyle/>
          <a:p>
            <a:r>
              <a:rPr lang="en-US" altLang="zh-CN"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dirty="0"/>
          </a:p>
        </p:txBody>
      </p:sp>
      <p:sp>
        <p:nvSpPr>
          <p:cNvPr id="5" name="矩形 4"/>
          <p:cNvSpPr/>
          <p:nvPr/>
        </p:nvSpPr>
        <p:spPr>
          <a:xfrm>
            <a:off x="7388325" y="1320151"/>
            <a:ext cx="550151" cy="584775"/>
          </a:xfrm>
          <a:prstGeom prst="rect">
            <a:avLst/>
          </a:prstGeom>
        </p:spPr>
        <p:txBody>
          <a:bodyPr wrap="none">
            <a:spAutoFit/>
          </a:bodyPr>
          <a:lstStyle/>
          <a:p>
            <a:r>
              <a:rPr lang="en-US" altLang="zh-CN" sz="3200"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3200" dirty="0"/>
          </a:p>
        </p:txBody>
      </p:sp>
      <p:sp>
        <p:nvSpPr>
          <p:cNvPr id="22" name="矩形 21"/>
          <p:cNvSpPr/>
          <p:nvPr/>
        </p:nvSpPr>
        <p:spPr>
          <a:xfrm>
            <a:off x="9366360" y="3226486"/>
            <a:ext cx="1978888" cy="523220"/>
          </a:xfrm>
          <a:prstGeom prst="rect">
            <a:avLst/>
          </a:prstGeom>
        </p:spPr>
        <p:txBody>
          <a:bodyPr wrap="square">
            <a:spAutoFit/>
          </a:bodyPr>
          <a:lstStyle/>
          <a:p>
            <a:pPr>
              <a:spcAft>
                <a:spcPts val="0"/>
              </a:spcAft>
            </a:pPr>
            <a:r>
              <a:rPr lang="en-US" altLang="zh-CN" sz="28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28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grpSp>
        <p:nvGrpSpPr>
          <p:cNvPr id="4" name="组合 3"/>
          <p:cNvGrpSpPr/>
          <p:nvPr/>
        </p:nvGrpSpPr>
        <p:grpSpPr>
          <a:xfrm>
            <a:off x="1912382" y="2916426"/>
            <a:ext cx="5583064" cy="1395602"/>
            <a:chOff x="1912382" y="2916426"/>
            <a:chExt cx="5583064" cy="1395602"/>
          </a:xfrm>
        </p:grpSpPr>
        <p:sp>
          <p:nvSpPr>
            <p:cNvPr id="2" name="矩形 1"/>
            <p:cNvSpPr/>
            <p:nvPr/>
          </p:nvSpPr>
          <p:spPr>
            <a:xfrm>
              <a:off x="1912382" y="2927033"/>
              <a:ext cx="5583064" cy="1384995"/>
            </a:xfrm>
            <a:prstGeom prst="rect">
              <a:avLst/>
            </a:prstGeom>
            <a:noFill/>
          </p:spPr>
          <p:txBody>
            <a:bodyPr wrap="square" lIns="91440" tIns="45720" rIns="91440" bIns="45720">
              <a:spAutoFit/>
            </a:bodyPr>
            <a:lstStyle/>
            <a:p>
              <a:r>
                <a:rPr lang="en-US" altLang="zh-CN" sz="2800" b="0" kern="1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6" name="组合 5"/>
            <p:cNvGrpSpPr/>
            <p:nvPr/>
          </p:nvGrpSpPr>
          <p:grpSpPr>
            <a:xfrm>
              <a:off x="6366786" y="3640917"/>
              <a:ext cx="1021539" cy="661720"/>
              <a:chOff x="7661914" y="4389039"/>
              <a:chExt cx="1021539" cy="661720"/>
            </a:xfrm>
          </p:grpSpPr>
          <p:sp>
            <p:nvSpPr>
              <p:cNvPr id="24" name="矩形 23"/>
              <p:cNvSpPr/>
              <p:nvPr/>
            </p:nvSpPr>
            <p:spPr>
              <a:xfrm>
                <a:off x="7661914" y="4389039"/>
                <a:ext cx="614752" cy="461665"/>
              </a:xfrm>
              <a:prstGeom prst="rect">
                <a:avLst/>
              </a:prstGeom>
            </p:spPr>
            <p:txBody>
              <a:bodyPr wrap="square">
                <a:spAutoFit/>
              </a:bodyPr>
              <a:lstStyle/>
              <a:p>
                <a:pPr>
                  <a:spcAft>
                    <a:spcPts val="0"/>
                  </a:spcAft>
                </a:pPr>
                <a:r>
                  <a:rPr lang="en-US"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5" name="矩形 24"/>
              <p:cNvSpPr/>
              <p:nvPr/>
            </p:nvSpPr>
            <p:spPr>
              <a:xfrm>
                <a:off x="7939061" y="4650649"/>
                <a:ext cx="744392" cy="400110"/>
              </a:xfrm>
              <a:prstGeom prst="rect">
                <a:avLst/>
              </a:prstGeom>
            </p:spPr>
            <p:txBody>
              <a:bodyPr wrap="square">
                <a:spAutoFit/>
              </a:bodyPr>
              <a:lstStyle/>
              <a:p>
                <a:pPr>
                  <a:spcAft>
                    <a:spcPts val="0"/>
                  </a:spcAft>
                </a:pPr>
                <a:r>
                  <a:rPr lang="en-US"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6" name="矩形 25"/>
              <p:cNvSpPr/>
              <p:nvPr/>
            </p:nvSpPr>
            <p:spPr>
              <a:xfrm>
                <a:off x="7712180" y="4650327"/>
                <a:ext cx="451271" cy="369332"/>
              </a:xfrm>
              <a:prstGeom prst="rect">
                <a:avLst/>
              </a:prstGeom>
            </p:spPr>
            <p:txBody>
              <a:bodyPr wrap="square">
                <a:spAutoFit/>
              </a:bodyPr>
              <a:lstStyle/>
              <a:p>
                <a:r>
                  <a:rPr lang="en-US" altLang="zh-CN"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t>
                </a:r>
                <a:endParaRPr lang="zh-CN" altLang="en-US" dirty="0">
                  <a:solidFill>
                    <a:srgbClr val="003366"/>
                  </a:solidFill>
                </a:endParaRPr>
              </a:p>
            </p:txBody>
          </p:sp>
          <p:sp>
            <p:nvSpPr>
              <p:cNvPr id="27" name="矩形 26"/>
              <p:cNvSpPr/>
              <p:nvPr/>
            </p:nvSpPr>
            <p:spPr>
              <a:xfrm>
                <a:off x="8155646" y="4605591"/>
                <a:ext cx="426720" cy="400110"/>
              </a:xfrm>
              <a:prstGeom prst="rect">
                <a:avLst/>
              </a:prstGeom>
            </p:spPr>
            <p:txBody>
              <a:bodyPr wrap="none">
                <a:spAutoFit/>
              </a:bodyPr>
              <a:lstStyle/>
              <a:p>
                <a:r>
                  <a:rPr lang="en-US" altLang="zh-CN" sz="20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sz="2000" dirty="0">
                  <a:solidFill>
                    <a:srgbClr val="003366"/>
                  </a:solidFill>
                </a:endParaRPr>
              </a:p>
            </p:txBody>
          </p:sp>
          <p:sp>
            <p:nvSpPr>
              <p:cNvPr id="28" name="矩形 27"/>
              <p:cNvSpPr/>
              <p:nvPr/>
            </p:nvSpPr>
            <p:spPr>
              <a:xfrm>
                <a:off x="7938476" y="4428525"/>
                <a:ext cx="458780" cy="461665"/>
              </a:xfrm>
              <a:prstGeom prst="rect">
                <a:avLst/>
              </a:prstGeom>
            </p:spPr>
            <p:txBody>
              <a:bodyPr wrap="none">
                <a:spAutoFit/>
              </a:bodyPr>
              <a:lstStyle/>
              <a:p>
                <a:r>
                  <a:rPr lang="en-US" altLang="zh-CN" sz="24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2400" dirty="0">
                  <a:solidFill>
                    <a:srgbClr val="003366"/>
                  </a:solidFill>
                </a:endParaRPr>
              </a:p>
            </p:txBody>
          </p:sp>
        </p:grpSp>
        <p:sp>
          <p:nvSpPr>
            <p:cNvPr id="23" name="矩形 22"/>
            <p:cNvSpPr/>
            <p:nvPr/>
          </p:nvSpPr>
          <p:spPr>
            <a:xfrm>
              <a:off x="1922562" y="2916426"/>
              <a:ext cx="5480510" cy="1384995"/>
            </a:xfrm>
            <a:prstGeom prst="rect">
              <a:avLst/>
            </a:prstGeom>
          </p:spPr>
          <p:txBody>
            <a:bodyPr wrap="square">
              <a:spAutoFit/>
            </a:bodyPr>
            <a:lstStyle/>
            <a:p>
              <a:pPr>
                <a:spcAft>
                  <a:spcPts val="0"/>
                </a:spcAft>
              </a:pPr>
              <a:r>
                <a:rPr lang="en-US"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endParaRPr>
            </a:p>
          </p:txBody>
        </p:sp>
      </p:grpSp>
      <p:pic>
        <p:nvPicPr>
          <p:cNvPr id="7" name="图片 6"/>
          <p:cNvPicPr>
            <a:picLocks noChangeAspect="1"/>
          </p:cNvPicPr>
          <p:nvPr/>
        </p:nvPicPr>
        <p:blipFill>
          <a:blip r:embed="rId2"/>
          <a:stretch>
            <a:fillRect/>
          </a:stretch>
        </p:blipFill>
        <p:spPr>
          <a:xfrm>
            <a:off x="1877641" y="4982995"/>
            <a:ext cx="2822858" cy="792329"/>
          </a:xfrm>
          <a:prstGeom prst="rect">
            <a:avLst/>
          </a:prstGeom>
        </p:spPr>
      </p:pic>
    </p:spTree>
    <p:extLst>
      <p:ext uri="{BB962C8B-B14F-4D97-AF65-F5344CB8AC3E}">
        <p14:creationId xmlns:p14="http://schemas.microsoft.com/office/powerpoint/2010/main" val="2049737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6641" y="366032"/>
            <a:ext cx="5583064" cy="1395602"/>
            <a:chOff x="1912382" y="2916426"/>
            <a:chExt cx="5583064" cy="1395602"/>
          </a:xfrm>
        </p:grpSpPr>
        <p:sp>
          <p:nvSpPr>
            <p:cNvPr id="2" name="矩形 1"/>
            <p:cNvSpPr/>
            <p:nvPr/>
          </p:nvSpPr>
          <p:spPr>
            <a:xfrm>
              <a:off x="1912382" y="2927033"/>
              <a:ext cx="5583064" cy="1384995"/>
            </a:xfrm>
            <a:prstGeom prst="rect">
              <a:avLst/>
            </a:prstGeom>
            <a:noFill/>
          </p:spPr>
          <p:txBody>
            <a:bodyPr wrap="square" lIns="91440" tIns="45720" rIns="91440" bIns="45720">
              <a:spAutoFit/>
            </a:bodyPr>
            <a:lstStyle/>
            <a:p>
              <a:r>
                <a:rPr lang="en-US" altLang="zh-CN" sz="2800" b="0" kern="1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6" name="组合 5"/>
            <p:cNvGrpSpPr/>
            <p:nvPr/>
          </p:nvGrpSpPr>
          <p:grpSpPr>
            <a:xfrm>
              <a:off x="6366786" y="3640917"/>
              <a:ext cx="1021539" cy="661720"/>
              <a:chOff x="7661914" y="4389039"/>
              <a:chExt cx="1021539" cy="661720"/>
            </a:xfrm>
          </p:grpSpPr>
          <p:sp>
            <p:nvSpPr>
              <p:cNvPr id="24" name="矩形 23"/>
              <p:cNvSpPr/>
              <p:nvPr/>
            </p:nvSpPr>
            <p:spPr>
              <a:xfrm>
                <a:off x="7661914" y="4389039"/>
                <a:ext cx="614752" cy="461665"/>
              </a:xfrm>
              <a:prstGeom prst="rect">
                <a:avLst/>
              </a:prstGeom>
            </p:spPr>
            <p:txBody>
              <a:bodyPr wrap="square">
                <a:spAutoFit/>
              </a:bodyPr>
              <a:lstStyle/>
              <a:p>
                <a:pPr>
                  <a:spcAft>
                    <a:spcPts val="0"/>
                  </a:spcAft>
                </a:pPr>
                <a:r>
                  <a:rPr lang="en-US"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5" name="矩形 24"/>
              <p:cNvSpPr/>
              <p:nvPr/>
            </p:nvSpPr>
            <p:spPr>
              <a:xfrm>
                <a:off x="7939061" y="4650649"/>
                <a:ext cx="744392" cy="400110"/>
              </a:xfrm>
              <a:prstGeom prst="rect">
                <a:avLst/>
              </a:prstGeom>
            </p:spPr>
            <p:txBody>
              <a:bodyPr wrap="square">
                <a:spAutoFit/>
              </a:bodyPr>
              <a:lstStyle/>
              <a:p>
                <a:pPr>
                  <a:spcAft>
                    <a:spcPts val="0"/>
                  </a:spcAft>
                </a:pPr>
                <a:r>
                  <a:rPr lang="en-US"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6" name="矩形 25"/>
              <p:cNvSpPr/>
              <p:nvPr/>
            </p:nvSpPr>
            <p:spPr>
              <a:xfrm>
                <a:off x="7712180" y="4650327"/>
                <a:ext cx="451271" cy="369332"/>
              </a:xfrm>
              <a:prstGeom prst="rect">
                <a:avLst/>
              </a:prstGeom>
            </p:spPr>
            <p:txBody>
              <a:bodyPr wrap="square">
                <a:spAutoFit/>
              </a:bodyPr>
              <a:lstStyle/>
              <a:p>
                <a:r>
                  <a:rPr lang="en-US" altLang="zh-CN"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t>
                </a:r>
                <a:endParaRPr lang="zh-CN" altLang="en-US" dirty="0">
                  <a:solidFill>
                    <a:srgbClr val="003366"/>
                  </a:solidFill>
                </a:endParaRPr>
              </a:p>
            </p:txBody>
          </p:sp>
          <p:sp>
            <p:nvSpPr>
              <p:cNvPr id="27" name="矩形 26"/>
              <p:cNvSpPr/>
              <p:nvPr/>
            </p:nvSpPr>
            <p:spPr>
              <a:xfrm>
                <a:off x="8155646" y="4605591"/>
                <a:ext cx="426720" cy="400110"/>
              </a:xfrm>
              <a:prstGeom prst="rect">
                <a:avLst/>
              </a:prstGeom>
            </p:spPr>
            <p:txBody>
              <a:bodyPr wrap="none">
                <a:spAutoFit/>
              </a:bodyPr>
              <a:lstStyle/>
              <a:p>
                <a:r>
                  <a:rPr lang="en-US" altLang="zh-CN" sz="20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sz="2000" dirty="0">
                  <a:solidFill>
                    <a:srgbClr val="003366"/>
                  </a:solidFill>
                </a:endParaRPr>
              </a:p>
            </p:txBody>
          </p:sp>
          <p:sp>
            <p:nvSpPr>
              <p:cNvPr id="28" name="矩形 27"/>
              <p:cNvSpPr/>
              <p:nvPr/>
            </p:nvSpPr>
            <p:spPr>
              <a:xfrm>
                <a:off x="7938476" y="4428525"/>
                <a:ext cx="458780" cy="461665"/>
              </a:xfrm>
              <a:prstGeom prst="rect">
                <a:avLst/>
              </a:prstGeom>
            </p:spPr>
            <p:txBody>
              <a:bodyPr wrap="none">
                <a:spAutoFit/>
              </a:bodyPr>
              <a:lstStyle/>
              <a:p>
                <a:r>
                  <a:rPr lang="en-US" altLang="zh-CN" sz="24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2400" dirty="0">
                  <a:solidFill>
                    <a:srgbClr val="003366"/>
                  </a:solidFill>
                </a:endParaRPr>
              </a:p>
            </p:txBody>
          </p:sp>
        </p:grpSp>
        <p:sp>
          <p:nvSpPr>
            <p:cNvPr id="23" name="矩形 22"/>
            <p:cNvSpPr/>
            <p:nvPr/>
          </p:nvSpPr>
          <p:spPr>
            <a:xfrm>
              <a:off x="1922562" y="2916426"/>
              <a:ext cx="5480510" cy="1384995"/>
            </a:xfrm>
            <a:prstGeom prst="rect">
              <a:avLst/>
            </a:prstGeom>
          </p:spPr>
          <p:txBody>
            <a:bodyPr wrap="square">
              <a:spAutoFit/>
            </a:bodyPr>
            <a:lstStyle/>
            <a:p>
              <a:pPr>
                <a:spcAft>
                  <a:spcPts val="0"/>
                </a:spcAft>
              </a:pPr>
              <a:r>
                <a:rPr lang="en-US"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endParaRPr>
            </a:p>
          </p:txBody>
        </p:sp>
      </p:grpSp>
      <p:pic>
        <p:nvPicPr>
          <p:cNvPr id="7" name="图片 6"/>
          <p:cNvPicPr>
            <a:picLocks noChangeAspect="1"/>
          </p:cNvPicPr>
          <p:nvPr/>
        </p:nvPicPr>
        <p:blipFill>
          <a:blip r:embed="rId2"/>
          <a:stretch>
            <a:fillRect/>
          </a:stretch>
        </p:blipFill>
        <p:spPr>
          <a:xfrm>
            <a:off x="44218" y="2151660"/>
            <a:ext cx="2822858" cy="792329"/>
          </a:xfrm>
          <a:prstGeom prst="rect">
            <a:avLst/>
          </a:prstGeom>
        </p:spPr>
      </p:pic>
      <p:grpSp>
        <p:nvGrpSpPr>
          <p:cNvPr id="13" name="组合 12"/>
          <p:cNvGrpSpPr/>
          <p:nvPr/>
        </p:nvGrpSpPr>
        <p:grpSpPr>
          <a:xfrm>
            <a:off x="5011713" y="429667"/>
            <a:ext cx="6419056" cy="3674219"/>
            <a:chOff x="2411760" y="3183781"/>
            <a:chExt cx="6419056" cy="3674219"/>
          </a:xfrm>
        </p:grpSpPr>
        <p:pic>
          <p:nvPicPr>
            <p:cNvPr id="14" name="Picture 4" descr="reji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779912" y="3183781"/>
              <a:ext cx="5050904" cy="36742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5" name="直接箭头连接符 14"/>
            <p:cNvCxnSpPr/>
            <p:nvPr/>
          </p:nvCxnSpPr>
          <p:spPr>
            <a:xfrm>
              <a:off x="3779912" y="6237312"/>
              <a:ext cx="100811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787169" y="4221088"/>
              <a:ext cx="100811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067944" y="4725144"/>
              <a:ext cx="2015369" cy="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779912" y="5805264"/>
              <a:ext cx="12957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7236296" y="3573016"/>
              <a:ext cx="504056" cy="43204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779912" y="5293437"/>
              <a:ext cx="1512168"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43808" y="5085184"/>
              <a:ext cx="1019831"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Outlet port</a:t>
              </a:r>
              <a:endParaRPr lang="zh-CN" altLang="en-US" sz="1400" dirty="0">
                <a:latin typeface="Arial" panose="020B0604020202020204" pitchFamily="34" charset="0"/>
                <a:cs typeface="Arial" panose="020B0604020202020204" pitchFamily="34" charset="0"/>
              </a:endParaRPr>
            </a:p>
          </p:txBody>
        </p:sp>
        <p:sp>
          <p:nvSpPr>
            <p:cNvPr id="22" name="TextBox 21"/>
            <p:cNvSpPr txBox="1"/>
            <p:nvPr/>
          </p:nvSpPr>
          <p:spPr>
            <a:xfrm>
              <a:off x="2699792" y="5622968"/>
              <a:ext cx="1191352"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PDMS cover</a:t>
              </a:r>
              <a:endParaRPr lang="zh-CN" altLang="en-US" sz="1400" dirty="0">
                <a:latin typeface="Arial" panose="020B0604020202020204" pitchFamily="34" charset="0"/>
                <a:cs typeface="Arial" panose="020B0604020202020204" pitchFamily="34" charset="0"/>
              </a:endParaRPr>
            </a:p>
          </p:txBody>
        </p:sp>
        <p:sp>
          <p:nvSpPr>
            <p:cNvPr id="29" name="TextBox 22"/>
            <p:cNvSpPr txBox="1"/>
            <p:nvPr/>
          </p:nvSpPr>
          <p:spPr>
            <a:xfrm>
              <a:off x="2411760" y="6083145"/>
              <a:ext cx="1428596"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Glass substrate</a:t>
              </a:r>
              <a:endParaRPr lang="zh-CN" altLang="en-US" sz="1400" dirty="0">
                <a:latin typeface="Arial" panose="020B0604020202020204" pitchFamily="34" charset="0"/>
                <a:cs typeface="Arial" panose="020B0604020202020204" pitchFamily="34" charset="0"/>
              </a:endParaRPr>
            </a:p>
          </p:txBody>
        </p:sp>
        <p:sp>
          <p:nvSpPr>
            <p:cNvPr id="30" name="TextBox 23"/>
            <p:cNvSpPr txBox="1"/>
            <p:nvPr/>
          </p:nvSpPr>
          <p:spPr>
            <a:xfrm>
              <a:off x="2692120" y="4561383"/>
              <a:ext cx="1447832"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Microelectrodes</a:t>
              </a:r>
              <a:endParaRPr lang="zh-CN" altLang="en-US" sz="1400" dirty="0">
                <a:latin typeface="Arial" panose="020B0604020202020204" pitchFamily="34" charset="0"/>
                <a:cs typeface="Arial" panose="020B0604020202020204" pitchFamily="34" charset="0"/>
              </a:endParaRPr>
            </a:p>
          </p:txBody>
        </p:sp>
        <p:sp>
          <p:nvSpPr>
            <p:cNvPr id="31" name="TextBox 24"/>
            <p:cNvSpPr txBox="1"/>
            <p:nvPr/>
          </p:nvSpPr>
          <p:spPr>
            <a:xfrm>
              <a:off x="2843808" y="4056028"/>
              <a:ext cx="1915909"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Electrode contact pad</a:t>
              </a:r>
              <a:endParaRPr lang="zh-CN" altLang="en-US" sz="1400" dirty="0">
                <a:latin typeface="Arial" panose="020B0604020202020204" pitchFamily="34" charset="0"/>
                <a:cs typeface="Arial" panose="020B0604020202020204" pitchFamily="34" charset="0"/>
              </a:endParaRPr>
            </a:p>
          </p:txBody>
        </p:sp>
        <p:sp>
          <p:nvSpPr>
            <p:cNvPr id="32" name="TextBox 25"/>
            <p:cNvSpPr txBox="1"/>
            <p:nvPr/>
          </p:nvSpPr>
          <p:spPr>
            <a:xfrm>
              <a:off x="7701128" y="3409255"/>
              <a:ext cx="880369"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Inlet port</a:t>
              </a:r>
              <a:endParaRPr lang="zh-CN" altLang="en-US" sz="1400" dirty="0">
                <a:latin typeface="Arial" panose="020B0604020202020204" pitchFamily="34" charset="0"/>
                <a:cs typeface="Arial" panose="020B0604020202020204" pitchFamily="34" charset="0"/>
              </a:endParaRPr>
            </a:p>
          </p:txBody>
        </p:sp>
      </p:grpSp>
      <p:pic>
        <p:nvPicPr>
          <p:cNvPr id="34" name="Picture 4" descr="reji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148941" y="2722017"/>
            <a:ext cx="5050904" cy="36742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56091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矩形 127"/>
          <p:cNvSpPr/>
          <p:nvPr/>
        </p:nvSpPr>
        <p:spPr>
          <a:xfrm>
            <a:off x="5737107" y="4212488"/>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5733177" y="2902336"/>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缺角矩形 75"/>
          <p:cNvSpPr/>
          <p:nvPr/>
        </p:nvSpPr>
        <p:spPr>
          <a:xfrm>
            <a:off x="3450487" y="3504411"/>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缺角矩形 74"/>
          <p:cNvSpPr/>
          <p:nvPr/>
        </p:nvSpPr>
        <p:spPr>
          <a:xfrm>
            <a:off x="3430664" y="5163413"/>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p:cNvSpPr/>
          <p:nvPr/>
        </p:nvSpPr>
        <p:spPr>
          <a:xfrm>
            <a:off x="3434134" y="1840066"/>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736858" y="1569830"/>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668120" y="5528020"/>
            <a:ext cx="177965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Electrochemistry</a:t>
            </a:r>
          </a:p>
        </p:txBody>
      </p:sp>
      <p:sp>
        <p:nvSpPr>
          <p:cNvPr id="14" name="矩形 13"/>
          <p:cNvSpPr/>
          <p:nvPr/>
        </p:nvSpPr>
        <p:spPr>
          <a:xfrm>
            <a:off x="8248392" y="5644688"/>
            <a:ext cx="963725"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Bacteria</a:t>
            </a:r>
          </a:p>
        </p:txBody>
      </p:sp>
      <p:sp>
        <p:nvSpPr>
          <p:cNvPr id="26" name="矩形 25"/>
          <p:cNvSpPr/>
          <p:nvPr/>
        </p:nvSpPr>
        <p:spPr>
          <a:xfrm>
            <a:off x="5830353" y="1673393"/>
            <a:ext cx="141096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Fluorescence</a:t>
            </a:r>
          </a:p>
        </p:txBody>
      </p:sp>
      <p:sp>
        <p:nvSpPr>
          <p:cNvPr id="32" name="矩形 31"/>
          <p:cNvSpPr/>
          <p:nvPr/>
        </p:nvSpPr>
        <p:spPr>
          <a:xfrm>
            <a:off x="3536001" y="1943357"/>
            <a:ext cx="1386918"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Nanosensors</a:t>
            </a:r>
          </a:p>
        </p:txBody>
      </p:sp>
      <p:sp>
        <p:nvSpPr>
          <p:cNvPr id="35" name="矩形 34"/>
          <p:cNvSpPr/>
          <p:nvPr/>
        </p:nvSpPr>
        <p:spPr>
          <a:xfrm>
            <a:off x="3584060" y="3532577"/>
            <a:ext cx="1378904"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Microfluidic </a:t>
            </a:r>
          </a:p>
          <a:p>
            <a:pPr algn="ctr"/>
            <a:r>
              <a:rPr lang="en-US" altLang="zh-CN" sz="1400" b="1" dirty="0">
                <a:solidFill>
                  <a:srgbClr val="333333"/>
                </a:solidFill>
                <a:latin typeface="Georgia" panose="02040502050405020303" pitchFamily="18" charset="0"/>
              </a:rPr>
              <a:t>chip</a:t>
            </a:r>
          </a:p>
        </p:txBody>
      </p:sp>
      <p:sp>
        <p:nvSpPr>
          <p:cNvPr id="18" name="矩形 17"/>
          <p:cNvSpPr/>
          <p:nvPr/>
        </p:nvSpPr>
        <p:spPr>
          <a:xfrm>
            <a:off x="3909500" y="1221779"/>
            <a:ext cx="1128835" cy="338554"/>
          </a:xfrm>
          <a:prstGeom prst="rect">
            <a:avLst/>
          </a:prstGeom>
        </p:spPr>
        <p:txBody>
          <a:bodyPr wrap="none">
            <a:spAutoFit/>
          </a:bodyPr>
          <a:lstStyle/>
          <a:p>
            <a:r>
              <a:rPr lang="en-US" altLang="zh-CN" sz="1600" b="1" dirty="0">
                <a:solidFill>
                  <a:srgbClr val="333333"/>
                </a:solidFill>
                <a:latin typeface="Georgia" panose="02040502050405020303" pitchFamily="18" charset="0"/>
              </a:rPr>
              <a:t>Platform</a:t>
            </a:r>
          </a:p>
        </p:txBody>
      </p:sp>
      <p:sp>
        <p:nvSpPr>
          <p:cNvPr id="2" name="灯片编号占位符 1"/>
          <p:cNvSpPr>
            <a:spLocks noGrp="1"/>
          </p:cNvSpPr>
          <p:nvPr>
            <p:ph type="sldNum" sz="quarter" idx="12"/>
          </p:nvPr>
        </p:nvSpPr>
        <p:spPr>
          <a:xfrm>
            <a:off x="11795927" y="6451189"/>
            <a:ext cx="396073" cy="365125"/>
          </a:xfrm>
        </p:spPr>
        <p:txBody>
          <a:bodyPr/>
          <a:lstStyle/>
          <a:p>
            <a:fld id="{B2A7D332-EA39-4DA8-B669-4DC7B2E56780}" type="slidenum">
              <a:rPr lang="zh-CN" altLang="en-US" sz="1600" smtClean="0"/>
              <a:t>7</a:t>
            </a:fld>
            <a:endParaRPr lang="zh-CN" altLang="en-US" sz="1600" dirty="0"/>
          </a:p>
        </p:txBody>
      </p:sp>
      <p:pic>
        <p:nvPicPr>
          <p:cNvPr id="19" name="图片 18"/>
          <p:cNvPicPr>
            <a:picLocks noChangeAspect="1"/>
          </p:cNvPicPr>
          <p:nvPr/>
        </p:nvPicPr>
        <p:blipFill rotWithShape="1">
          <a:blip r:embed="rId3"/>
          <a:srcRect l="31902" t="30209" r="38196" b="31383"/>
          <a:stretch/>
        </p:blipFill>
        <p:spPr>
          <a:xfrm>
            <a:off x="8451595" y="5998887"/>
            <a:ext cx="451105" cy="324480"/>
          </a:xfrm>
          <a:prstGeom prst="rect">
            <a:avLst/>
          </a:prstGeom>
        </p:spPr>
      </p:pic>
      <p:pic>
        <p:nvPicPr>
          <p:cNvPr id="6146" name="Picture 2" descr="Ions - Cations and Ani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4925" y="1763762"/>
            <a:ext cx="595710" cy="5748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miconductor nanorods will help monitor neural activiti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2137" y="2347203"/>
            <a:ext cx="928289" cy="53642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aterials for microfluidic chips fabrication : a review 2017 - Elveflow"/>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558" t="23786" r="24131" b="27461"/>
          <a:stretch/>
        </p:blipFill>
        <p:spPr bwMode="auto">
          <a:xfrm>
            <a:off x="3732896" y="4029341"/>
            <a:ext cx="963010" cy="54542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alytical Chemistry and Life Scienc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58639" y="5652406"/>
            <a:ext cx="950932" cy="52562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Fluorescence markers for advanced microscopy From photophysics to biology –  2022 – April 10-15 2022, Les Houches, Franc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87369" y="2080568"/>
            <a:ext cx="868078" cy="30434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an static electricity make chemistry more efficient – and greener? | New  Scienti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13389" y="5992396"/>
            <a:ext cx="721575" cy="365222"/>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p:cNvSpPr/>
          <p:nvPr/>
        </p:nvSpPr>
        <p:spPr>
          <a:xfrm>
            <a:off x="8223607" y="3397816"/>
            <a:ext cx="1127665" cy="307777"/>
          </a:xfrm>
          <a:prstGeom prst="rect">
            <a:avLst/>
          </a:prstGeom>
        </p:spPr>
        <p:txBody>
          <a:bodyPr wrap="square">
            <a:spAutoFit/>
          </a:bodyPr>
          <a:lstStyle/>
          <a:p>
            <a:pPr>
              <a:spcAft>
                <a:spcPts val="0"/>
              </a:spcAft>
            </a:pPr>
            <a:r>
              <a:rPr lang="en-US"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68" name="矩形 67"/>
          <p:cNvSpPr/>
          <p:nvPr/>
        </p:nvSpPr>
        <p:spPr>
          <a:xfrm>
            <a:off x="3506886" y="5279042"/>
            <a:ext cx="1484702"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Paper sensors</a:t>
            </a:r>
          </a:p>
        </p:txBody>
      </p:sp>
      <p:pic>
        <p:nvPicPr>
          <p:cNvPr id="79" name="图片 78"/>
          <p:cNvPicPr>
            <a:picLocks noChangeAspect="1"/>
          </p:cNvPicPr>
          <p:nvPr/>
        </p:nvPicPr>
        <p:blipFill rotWithShape="1">
          <a:blip r:embed="rId10"/>
          <a:srcRect l="50443" t="20006" r="-1314" b="19930"/>
          <a:stretch/>
        </p:blipFill>
        <p:spPr>
          <a:xfrm>
            <a:off x="6200380" y="4660959"/>
            <a:ext cx="598774" cy="406660"/>
          </a:xfrm>
          <a:prstGeom prst="ellipse">
            <a:avLst/>
          </a:prstGeom>
        </p:spPr>
      </p:pic>
      <p:sp>
        <p:nvSpPr>
          <p:cNvPr id="100" name="矩形 99"/>
          <p:cNvSpPr/>
          <p:nvPr/>
        </p:nvSpPr>
        <p:spPr>
          <a:xfrm>
            <a:off x="5861360" y="2931659"/>
            <a:ext cx="137088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Colorimetric</a:t>
            </a:r>
          </a:p>
        </p:txBody>
      </p:sp>
      <p:pic>
        <p:nvPicPr>
          <p:cNvPr id="101" name="图片 100"/>
          <p:cNvPicPr>
            <a:picLocks noChangeAspect="1"/>
          </p:cNvPicPr>
          <p:nvPr/>
        </p:nvPicPr>
        <p:blipFill>
          <a:blip r:embed="rId11"/>
          <a:stretch>
            <a:fillRect/>
          </a:stretch>
        </p:blipFill>
        <p:spPr>
          <a:xfrm>
            <a:off x="6233831" y="3398959"/>
            <a:ext cx="623761" cy="342443"/>
          </a:xfrm>
          <a:prstGeom prst="rect">
            <a:avLst/>
          </a:prstGeom>
        </p:spPr>
      </p:pic>
      <p:sp>
        <p:nvSpPr>
          <p:cNvPr id="104" name="矩形 103"/>
          <p:cNvSpPr/>
          <p:nvPr/>
        </p:nvSpPr>
        <p:spPr>
          <a:xfrm>
            <a:off x="5805764" y="4266315"/>
            <a:ext cx="143981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Raman/SERS</a:t>
            </a:r>
          </a:p>
        </p:txBody>
      </p:sp>
      <p:sp>
        <p:nvSpPr>
          <p:cNvPr id="23" name="同心圆 22"/>
          <p:cNvSpPr/>
          <p:nvPr/>
        </p:nvSpPr>
        <p:spPr>
          <a:xfrm>
            <a:off x="7993978" y="5357087"/>
            <a:ext cx="1472554" cy="1190756"/>
          </a:xfrm>
          <a:prstGeom prst="donut">
            <a:avLst>
              <a:gd name="adj" fmla="val 691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梯形 32"/>
          <p:cNvSpPr/>
          <p:nvPr/>
        </p:nvSpPr>
        <p:spPr>
          <a:xfrm rot="5400000">
            <a:off x="8048676" y="5821565"/>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rot="11526603">
            <a:off x="8838546" y="5415844"/>
            <a:ext cx="19387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同心圆 90"/>
          <p:cNvSpPr/>
          <p:nvPr/>
        </p:nvSpPr>
        <p:spPr>
          <a:xfrm>
            <a:off x="7938211" y="2547090"/>
            <a:ext cx="1472554" cy="1364122"/>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梯形 91"/>
          <p:cNvSpPr/>
          <p:nvPr/>
        </p:nvSpPr>
        <p:spPr>
          <a:xfrm rot="5666075">
            <a:off x="7974083" y="2987583"/>
            <a:ext cx="27145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9120528" y="2998027"/>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82444" y="2902336"/>
            <a:ext cx="1584088" cy="523220"/>
          </a:xfrm>
          <a:prstGeom prst="rect">
            <a:avLst/>
          </a:prstGeom>
        </p:spPr>
        <p:txBody>
          <a:bodyPr wrap="none">
            <a:spAutoFit/>
          </a:bodyPr>
          <a:lstStyle/>
          <a:p>
            <a:r>
              <a:rPr lang="en-US" altLang="zh-CN" sz="1400" b="1" dirty="0">
                <a:solidFill>
                  <a:srgbClr val="333333"/>
                </a:solidFill>
                <a:latin typeface="Georgia" panose="02040502050405020303" pitchFamily="18" charset="0"/>
              </a:rPr>
              <a:t>Environmental</a:t>
            </a:r>
          </a:p>
          <a:p>
            <a:r>
              <a:rPr lang="en-US" altLang="zh-CN" sz="1400" b="1" dirty="0">
                <a:solidFill>
                  <a:srgbClr val="333333"/>
                </a:solidFill>
                <a:latin typeface="Georgia" panose="02040502050405020303" pitchFamily="18" charset="0"/>
              </a:rPr>
              <a:t>       pollutant</a:t>
            </a:r>
            <a:endParaRPr lang="zh-CN" altLang="en-US" sz="1400" b="1" dirty="0">
              <a:solidFill>
                <a:srgbClr val="333333"/>
              </a:solidFill>
              <a:latin typeface="Georgia" panose="02040502050405020303" pitchFamily="18" charset="0"/>
            </a:endParaRPr>
          </a:p>
        </p:txBody>
      </p:sp>
      <p:sp>
        <p:nvSpPr>
          <p:cNvPr id="94" name="同心圆 93"/>
          <p:cNvSpPr/>
          <p:nvPr/>
        </p:nvSpPr>
        <p:spPr>
          <a:xfrm>
            <a:off x="7937665" y="1293073"/>
            <a:ext cx="1472554" cy="1184934"/>
          </a:xfrm>
          <a:prstGeom prst="donut">
            <a:avLst>
              <a:gd name="adj" fmla="val 839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梯形 94"/>
          <p:cNvSpPr/>
          <p:nvPr/>
        </p:nvSpPr>
        <p:spPr>
          <a:xfrm rot="11907505">
            <a:off x="8203109" y="1463614"/>
            <a:ext cx="181295" cy="206863"/>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rot="11907505">
            <a:off x="8913721" y="2183986"/>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rotWithShape="1">
          <a:blip r:embed="rId12"/>
          <a:srcRect l="61980" t="8737" r="25995" b="73718"/>
          <a:stretch/>
        </p:blipFill>
        <p:spPr>
          <a:xfrm>
            <a:off x="8744806" y="4708365"/>
            <a:ext cx="311991" cy="256018"/>
          </a:xfrm>
          <a:prstGeom prst="rect">
            <a:avLst/>
          </a:prstGeom>
        </p:spPr>
      </p:pic>
      <p:sp>
        <p:nvSpPr>
          <p:cNvPr id="109" name="同心圆 108"/>
          <p:cNvSpPr/>
          <p:nvPr/>
        </p:nvSpPr>
        <p:spPr>
          <a:xfrm>
            <a:off x="7993978" y="3981365"/>
            <a:ext cx="1472554" cy="1278348"/>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梯形 109"/>
          <p:cNvSpPr/>
          <p:nvPr/>
        </p:nvSpPr>
        <p:spPr>
          <a:xfrm rot="5400000">
            <a:off x="8085116" y="4569874"/>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110"/>
          <p:cNvSpPr/>
          <p:nvPr/>
        </p:nvSpPr>
        <p:spPr>
          <a:xfrm rot="12843128">
            <a:off x="8962160" y="4127713"/>
            <a:ext cx="18582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8109810" y="4339742"/>
            <a:ext cx="1282723"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Biomarkers</a:t>
            </a:r>
          </a:p>
        </p:txBody>
      </p:sp>
      <p:cxnSp>
        <p:nvCxnSpPr>
          <p:cNvPr id="40" name="肘形连接符 39"/>
          <p:cNvCxnSpPr/>
          <p:nvPr/>
        </p:nvCxnSpPr>
        <p:spPr>
          <a:xfrm flipV="1">
            <a:off x="3371169" y="1222709"/>
            <a:ext cx="4172673" cy="30999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肘形连接符 112"/>
          <p:cNvCxnSpPr/>
          <p:nvPr/>
        </p:nvCxnSpPr>
        <p:spPr>
          <a:xfrm flipV="1">
            <a:off x="7543842" y="903447"/>
            <a:ext cx="1932181" cy="319262"/>
          </a:xfrm>
          <a:prstGeom prst="bentConnector3">
            <a:avLst>
              <a:gd name="adj1" fmla="val 644"/>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8351245" y="1464492"/>
            <a:ext cx="593432"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Ions</a:t>
            </a:r>
          </a:p>
        </p:txBody>
      </p:sp>
      <p:pic>
        <p:nvPicPr>
          <p:cNvPr id="38" name="图片 37"/>
          <p:cNvPicPr>
            <a:picLocks noChangeAspect="1"/>
          </p:cNvPicPr>
          <p:nvPr/>
        </p:nvPicPr>
        <p:blipFill rotWithShape="1">
          <a:blip r:embed="rId12"/>
          <a:srcRect l="60583" t="38763" r="29519" b="45082"/>
          <a:stretch/>
        </p:blipFill>
        <p:spPr>
          <a:xfrm rot="2794089">
            <a:off x="8338178" y="4704668"/>
            <a:ext cx="364146" cy="334267"/>
          </a:xfrm>
          <a:prstGeom prst="rect">
            <a:avLst/>
          </a:prstGeom>
        </p:spPr>
      </p:pic>
      <p:sp>
        <p:nvSpPr>
          <p:cNvPr id="125" name="矩形 124"/>
          <p:cNvSpPr/>
          <p:nvPr/>
        </p:nvSpPr>
        <p:spPr>
          <a:xfrm>
            <a:off x="5801499" y="899201"/>
            <a:ext cx="1396536" cy="338554"/>
          </a:xfrm>
          <a:prstGeom prst="rect">
            <a:avLst/>
          </a:prstGeom>
        </p:spPr>
        <p:txBody>
          <a:bodyPr wrap="none">
            <a:spAutoFit/>
          </a:bodyPr>
          <a:lstStyle/>
          <a:p>
            <a:r>
              <a:rPr lang="en-US" altLang="zh-CN" sz="1600" b="1" dirty="0">
                <a:solidFill>
                  <a:srgbClr val="333333"/>
                </a:solidFill>
                <a:latin typeface="Georgia" panose="02040502050405020303" pitchFamily="18" charset="0"/>
              </a:rPr>
              <a:t>Technology</a:t>
            </a:r>
          </a:p>
        </p:txBody>
      </p:sp>
      <p:sp>
        <p:nvSpPr>
          <p:cNvPr id="126" name="矩形 125"/>
          <p:cNvSpPr/>
          <p:nvPr/>
        </p:nvSpPr>
        <p:spPr>
          <a:xfrm>
            <a:off x="8254263" y="590414"/>
            <a:ext cx="872355" cy="338554"/>
          </a:xfrm>
          <a:prstGeom prst="rect">
            <a:avLst/>
          </a:prstGeom>
        </p:spPr>
        <p:txBody>
          <a:bodyPr wrap="none">
            <a:spAutoFit/>
          </a:bodyPr>
          <a:lstStyle/>
          <a:p>
            <a:r>
              <a:rPr lang="en-US" altLang="zh-CN" sz="1600" b="1" dirty="0">
                <a:solidFill>
                  <a:srgbClr val="333333"/>
                </a:solidFill>
                <a:latin typeface="Georgia" panose="02040502050405020303" pitchFamily="18" charset="0"/>
              </a:rPr>
              <a:t>Target</a:t>
            </a:r>
          </a:p>
        </p:txBody>
      </p:sp>
      <p:sp>
        <p:nvSpPr>
          <p:cNvPr id="135" name="矩形 134"/>
          <p:cNvSpPr/>
          <p:nvPr/>
        </p:nvSpPr>
        <p:spPr>
          <a:xfrm>
            <a:off x="5733177" y="5522640"/>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49687" y="148036"/>
            <a:ext cx="3071675" cy="830997"/>
          </a:xfrm>
          <a:prstGeom prst="rect">
            <a:avLst/>
          </a:prstGeom>
        </p:spPr>
        <p:txBody>
          <a:bodyPr wrap="none">
            <a:spAutoFit/>
          </a:bodyPr>
          <a:lstStyle/>
          <a:p>
            <a:pPr>
              <a:lnSpc>
                <a:spcPct val="150000"/>
              </a:lnSpc>
            </a:pPr>
            <a:r>
              <a:rPr lang="en-US" altLang="zh-CN" sz="3200" dirty="0">
                <a:solidFill>
                  <a:srgbClr val="C00000"/>
                </a:solidFill>
                <a:latin typeface="Times New Roman" panose="02020603050405020304" pitchFamily="18" charset="0"/>
                <a:cs typeface="Times New Roman" panose="02020603050405020304" pitchFamily="18" charset="0"/>
              </a:rPr>
              <a:t>Chemical sensors</a:t>
            </a:r>
          </a:p>
        </p:txBody>
      </p:sp>
    </p:spTree>
    <p:extLst>
      <p:ext uri="{BB962C8B-B14F-4D97-AF65-F5344CB8AC3E}">
        <p14:creationId xmlns:p14="http://schemas.microsoft.com/office/powerpoint/2010/main" val="86313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000" dirty="0"/>
              <a:t>Contact Information</a:t>
            </a:r>
            <a:br>
              <a:rPr lang="en-US" altLang="zh-CN" sz="2000" dirty="0"/>
            </a:br>
            <a:r>
              <a:rPr lang="en-US" altLang="zh-CN" sz="2000" dirty="0"/>
              <a:t>Office: PS-55 Room 310</a:t>
            </a:r>
            <a:br>
              <a:rPr lang="en-US" altLang="zh-CN" sz="2000" dirty="0"/>
            </a:br>
            <a:r>
              <a:rPr lang="en-US" altLang="zh-CN" sz="2000" dirty="0"/>
              <a:t>Phone: (561) 297-3338</a:t>
            </a:r>
            <a:br>
              <a:rPr lang="en-US" altLang="zh-CN" sz="2000" dirty="0"/>
            </a:br>
            <a:r>
              <a:rPr lang="en-US" altLang="zh-CN" sz="2000" dirty="0"/>
              <a:t>Email: wangr@fau.edu</a:t>
            </a:r>
            <a:endParaRPr lang="zh-CN" altLang="en-US" sz="2000" dirty="0"/>
          </a:p>
        </p:txBody>
      </p:sp>
      <p:sp>
        <p:nvSpPr>
          <p:cNvPr id="3" name="内容占位符 2"/>
          <p:cNvSpPr>
            <a:spLocks noGrp="1"/>
          </p:cNvSpPr>
          <p:nvPr>
            <p:ph idx="1"/>
          </p:nvPr>
        </p:nvSpPr>
        <p:spPr/>
        <p:txBody>
          <a:bodyPr>
            <a:normAutofit fontScale="92500" lnSpcReduction="10000"/>
          </a:bodyPr>
          <a:lstStyle/>
          <a:p>
            <a:r>
              <a:rPr lang="en-US" altLang="zh-CN" dirty="0"/>
              <a:t>Our research group focuses on the development of bio/chemical sensors to obtain accurate qualitative and quantitative information on target </a:t>
            </a:r>
            <a:r>
              <a:rPr lang="en-US" altLang="zh-CN" dirty="0" err="1"/>
              <a:t>analytes</a:t>
            </a:r>
            <a:r>
              <a:rPr lang="en-US" altLang="zh-CN" dirty="0"/>
              <a:t>, thereby facilitating research in environmental, biological (physiological), and pharmaceutical domains. Our work encompasses a multidisciplinary approach, integrating innovative techniques in optics, electrochemistry, and microfluidics. Presently, our research is primarily directed towards three key areas:</a:t>
            </a:r>
          </a:p>
          <a:p>
            <a:r>
              <a:rPr lang="en-US" altLang="zh-CN" dirty="0"/>
              <a:t>Real-time ions and biomarkers sensing at the cellular and in vivo.</a:t>
            </a:r>
          </a:p>
          <a:p>
            <a:r>
              <a:rPr lang="en-US" altLang="zh-CN" dirty="0"/>
              <a:t>Portable device for the environmental pollutant, bacteria, and metal ion selective detection.</a:t>
            </a:r>
          </a:p>
          <a:p>
            <a:r>
              <a:rPr lang="en-US" altLang="zh-CN" dirty="0"/>
              <a:t>Integrated microfluidic platform-based cell/bacteria analysis and drug screening.</a:t>
            </a:r>
            <a:endParaRPr lang="zh-CN" altLang="en-US" dirty="0"/>
          </a:p>
        </p:txBody>
      </p:sp>
    </p:spTree>
    <p:extLst>
      <p:ext uri="{BB962C8B-B14F-4D97-AF65-F5344CB8AC3E}">
        <p14:creationId xmlns:p14="http://schemas.microsoft.com/office/powerpoint/2010/main" val="1525193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458136" y="3243334"/>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32748" y="3248199"/>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同心圆 52"/>
          <p:cNvSpPr/>
          <p:nvPr/>
        </p:nvSpPr>
        <p:spPr>
          <a:xfrm>
            <a:off x="3453035" y="4264382"/>
            <a:ext cx="1644102" cy="1270696"/>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8" name="矩形 127"/>
          <p:cNvSpPr/>
          <p:nvPr/>
        </p:nvSpPr>
        <p:spPr>
          <a:xfrm>
            <a:off x="7043732" y="3255386"/>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5250934" y="3258681"/>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缺角矩形 75"/>
          <p:cNvSpPr/>
          <p:nvPr/>
        </p:nvSpPr>
        <p:spPr>
          <a:xfrm>
            <a:off x="5239679"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缺角矩形 74"/>
          <p:cNvSpPr/>
          <p:nvPr/>
        </p:nvSpPr>
        <p:spPr>
          <a:xfrm>
            <a:off x="7023421"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p:cNvSpPr/>
          <p:nvPr/>
        </p:nvSpPr>
        <p:spPr>
          <a:xfrm>
            <a:off x="3458136" y="1867781"/>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751013" y="3390275"/>
            <a:ext cx="177965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Electrochemistry</a:t>
            </a:r>
          </a:p>
        </p:txBody>
      </p:sp>
      <p:sp>
        <p:nvSpPr>
          <p:cNvPr id="14" name="矩形 13"/>
          <p:cNvSpPr/>
          <p:nvPr/>
        </p:nvSpPr>
        <p:spPr>
          <a:xfrm>
            <a:off x="9243832" y="4588127"/>
            <a:ext cx="963725"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Bacteria</a:t>
            </a:r>
          </a:p>
        </p:txBody>
      </p:sp>
      <p:sp>
        <p:nvSpPr>
          <p:cNvPr id="26" name="矩形 25"/>
          <p:cNvSpPr/>
          <p:nvPr/>
        </p:nvSpPr>
        <p:spPr>
          <a:xfrm>
            <a:off x="3582196" y="3385624"/>
            <a:ext cx="141096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Fluorescence</a:t>
            </a:r>
          </a:p>
        </p:txBody>
      </p:sp>
      <p:sp>
        <p:nvSpPr>
          <p:cNvPr id="32" name="矩形 31"/>
          <p:cNvSpPr/>
          <p:nvPr/>
        </p:nvSpPr>
        <p:spPr>
          <a:xfrm>
            <a:off x="3577597" y="2078746"/>
            <a:ext cx="1386918"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Nanosensors</a:t>
            </a:r>
          </a:p>
        </p:txBody>
      </p:sp>
      <p:sp>
        <p:nvSpPr>
          <p:cNvPr id="35" name="矩形 34"/>
          <p:cNvSpPr/>
          <p:nvPr/>
        </p:nvSpPr>
        <p:spPr>
          <a:xfrm>
            <a:off x="5397797" y="2104048"/>
            <a:ext cx="1378904"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Microfluidic </a:t>
            </a:r>
          </a:p>
          <a:p>
            <a:pPr algn="ctr"/>
            <a:r>
              <a:rPr lang="en-US" altLang="zh-CN" sz="1400" b="1" dirty="0">
                <a:solidFill>
                  <a:srgbClr val="333333"/>
                </a:solidFill>
                <a:latin typeface="Georgia" panose="02040502050405020303" pitchFamily="18" charset="0"/>
              </a:rPr>
              <a:t>chip</a:t>
            </a:r>
          </a:p>
        </p:txBody>
      </p:sp>
      <p:sp>
        <p:nvSpPr>
          <p:cNvPr id="2" name="灯片编号占位符 1"/>
          <p:cNvSpPr>
            <a:spLocks noGrp="1"/>
          </p:cNvSpPr>
          <p:nvPr>
            <p:ph type="sldNum" sz="quarter" idx="12"/>
          </p:nvPr>
        </p:nvSpPr>
        <p:spPr>
          <a:xfrm>
            <a:off x="11795927" y="6451189"/>
            <a:ext cx="396073" cy="365125"/>
          </a:xfrm>
        </p:spPr>
        <p:txBody>
          <a:bodyPr/>
          <a:lstStyle/>
          <a:p>
            <a:fld id="{B2A7D332-EA39-4DA8-B669-4DC7B2E56780}" type="slidenum">
              <a:rPr lang="zh-CN" altLang="en-US" sz="1600" smtClean="0"/>
              <a:t>9</a:t>
            </a:fld>
            <a:endParaRPr lang="zh-CN" altLang="en-US" sz="1600" dirty="0"/>
          </a:p>
        </p:txBody>
      </p:sp>
      <p:pic>
        <p:nvPicPr>
          <p:cNvPr id="6154" name="Picture 10" descr="Fluorescence markers for advanced microscopy From photophysics to biology –  2022 – April 10-15 2022, Les Houches, Fr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17" y="3873500"/>
            <a:ext cx="649865" cy="227837"/>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p:cNvSpPr/>
          <p:nvPr/>
        </p:nvSpPr>
        <p:spPr>
          <a:xfrm>
            <a:off x="5631367" y="5135844"/>
            <a:ext cx="1127665" cy="307777"/>
          </a:xfrm>
          <a:prstGeom prst="rect">
            <a:avLst/>
          </a:prstGeom>
        </p:spPr>
        <p:txBody>
          <a:bodyPr wrap="square">
            <a:spAutoFit/>
          </a:bodyPr>
          <a:lstStyle/>
          <a:p>
            <a:pPr>
              <a:spcAft>
                <a:spcPts val="0"/>
              </a:spcAft>
            </a:pPr>
            <a:r>
              <a:rPr lang="en-US"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68" name="矩形 67"/>
          <p:cNvSpPr/>
          <p:nvPr/>
        </p:nvSpPr>
        <p:spPr>
          <a:xfrm>
            <a:off x="7129604" y="2083380"/>
            <a:ext cx="1484702"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Paper sensors</a:t>
            </a:r>
          </a:p>
        </p:txBody>
      </p:sp>
      <p:pic>
        <p:nvPicPr>
          <p:cNvPr id="79" name="图片 78"/>
          <p:cNvPicPr>
            <a:picLocks noChangeAspect="1"/>
          </p:cNvPicPr>
          <p:nvPr/>
        </p:nvPicPr>
        <p:blipFill rotWithShape="1">
          <a:blip r:embed="rId4"/>
          <a:srcRect l="50443" t="20006" r="-1314" b="19930"/>
          <a:stretch/>
        </p:blipFill>
        <p:spPr>
          <a:xfrm>
            <a:off x="7670884" y="3771836"/>
            <a:ext cx="402141" cy="273116"/>
          </a:xfrm>
          <a:prstGeom prst="ellipse">
            <a:avLst/>
          </a:prstGeom>
        </p:spPr>
      </p:pic>
      <p:sp>
        <p:nvSpPr>
          <p:cNvPr id="100" name="矩形 99"/>
          <p:cNvSpPr/>
          <p:nvPr/>
        </p:nvSpPr>
        <p:spPr>
          <a:xfrm>
            <a:off x="5379117" y="3385624"/>
            <a:ext cx="137088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Colorimetric</a:t>
            </a:r>
          </a:p>
        </p:txBody>
      </p:sp>
      <p:sp>
        <p:nvSpPr>
          <p:cNvPr id="104" name="矩形 103"/>
          <p:cNvSpPr/>
          <p:nvPr/>
        </p:nvSpPr>
        <p:spPr>
          <a:xfrm>
            <a:off x="7190485" y="3390563"/>
            <a:ext cx="143981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Raman/SERS</a:t>
            </a:r>
          </a:p>
        </p:txBody>
      </p:sp>
      <p:sp>
        <p:nvSpPr>
          <p:cNvPr id="23" name="同心圆 22"/>
          <p:cNvSpPr/>
          <p:nvPr/>
        </p:nvSpPr>
        <p:spPr>
          <a:xfrm>
            <a:off x="8989418" y="4300526"/>
            <a:ext cx="1472554" cy="1190756"/>
          </a:xfrm>
          <a:prstGeom prst="donut">
            <a:avLst>
              <a:gd name="adj" fmla="val 691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梯形 32"/>
          <p:cNvSpPr/>
          <p:nvPr/>
        </p:nvSpPr>
        <p:spPr>
          <a:xfrm rot="5400000">
            <a:off x="9044116" y="4765004"/>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rot="11526603">
            <a:off x="9833986" y="4359283"/>
            <a:ext cx="19387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同心圆 90"/>
          <p:cNvSpPr/>
          <p:nvPr/>
        </p:nvSpPr>
        <p:spPr>
          <a:xfrm>
            <a:off x="5250934" y="4241853"/>
            <a:ext cx="1690769" cy="1365215"/>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梯形 91"/>
          <p:cNvSpPr/>
          <p:nvPr/>
        </p:nvSpPr>
        <p:spPr>
          <a:xfrm rot="3064199">
            <a:off x="5348347" y="4664088"/>
            <a:ext cx="27145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6627061" y="4734321"/>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333305" y="4645284"/>
            <a:ext cx="1584088" cy="523220"/>
          </a:xfrm>
          <a:prstGeom prst="rect">
            <a:avLst/>
          </a:prstGeom>
        </p:spPr>
        <p:txBody>
          <a:bodyPr wrap="none">
            <a:spAutoFit/>
          </a:bodyPr>
          <a:lstStyle/>
          <a:p>
            <a:r>
              <a:rPr lang="en-US" altLang="zh-CN" sz="1400" b="1" dirty="0">
                <a:solidFill>
                  <a:srgbClr val="333333"/>
                </a:solidFill>
                <a:latin typeface="Georgia" panose="02040502050405020303" pitchFamily="18" charset="0"/>
              </a:rPr>
              <a:t>Environmental</a:t>
            </a:r>
          </a:p>
          <a:p>
            <a:r>
              <a:rPr lang="en-US" altLang="zh-CN" sz="1400" b="1" dirty="0">
                <a:solidFill>
                  <a:srgbClr val="333333"/>
                </a:solidFill>
                <a:latin typeface="Georgia" panose="02040502050405020303" pitchFamily="18" charset="0"/>
              </a:rPr>
              <a:t>       pollutant</a:t>
            </a:r>
            <a:endParaRPr lang="zh-CN" altLang="en-US" sz="1400" b="1" dirty="0">
              <a:solidFill>
                <a:srgbClr val="333333"/>
              </a:solidFill>
              <a:latin typeface="Georgia" panose="02040502050405020303" pitchFamily="18" charset="0"/>
            </a:endParaRPr>
          </a:p>
        </p:txBody>
      </p:sp>
      <p:sp>
        <p:nvSpPr>
          <p:cNvPr id="95" name="梯形 94"/>
          <p:cNvSpPr/>
          <p:nvPr/>
        </p:nvSpPr>
        <p:spPr>
          <a:xfrm rot="11907505">
            <a:off x="3745547" y="4457323"/>
            <a:ext cx="181295" cy="206863"/>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rot="11907505">
            <a:off x="4626883" y="5181979"/>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rotWithShape="1">
          <a:blip r:embed="rId5"/>
          <a:srcRect l="61980" t="8737" r="25995" b="73718"/>
          <a:stretch/>
        </p:blipFill>
        <p:spPr>
          <a:xfrm>
            <a:off x="7946946" y="4983730"/>
            <a:ext cx="311991" cy="256018"/>
          </a:xfrm>
          <a:prstGeom prst="rect">
            <a:avLst/>
          </a:prstGeom>
        </p:spPr>
      </p:pic>
      <p:sp>
        <p:nvSpPr>
          <p:cNvPr id="109" name="同心圆 108"/>
          <p:cNvSpPr/>
          <p:nvPr/>
        </p:nvSpPr>
        <p:spPr>
          <a:xfrm>
            <a:off x="7196118" y="4256730"/>
            <a:ext cx="1472554" cy="1278348"/>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梯形 109"/>
          <p:cNvSpPr/>
          <p:nvPr/>
        </p:nvSpPr>
        <p:spPr>
          <a:xfrm rot="5400000">
            <a:off x="7287256" y="4845239"/>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110"/>
          <p:cNvSpPr/>
          <p:nvPr/>
        </p:nvSpPr>
        <p:spPr>
          <a:xfrm rot="12843128">
            <a:off x="8164300" y="4403078"/>
            <a:ext cx="18582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7311950" y="4615107"/>
            <a:ext cx="1282723"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Biomarkers</a:t>
            </a:r>
          </a:p>
        </p:txBody>
      </p:sp>
      <p:sp>
        <p:nvSpPr>
          <p:cNvPr id="124" name="矩形 123"/>
          <p:cNvSpPr/>
          <p:nvPr/>
        </p:nvSpPr>
        <p:spPr>
          <a:xfrm>
            <a:off x="3938017" y="4604072"/>
            <a:ext cx="593432"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Ions</a:t>
            </a:r>
          </a:p>
        </p:txBody>
      </p:sp>
      <p:pic>
        <p:nvPicPr>
          <p:cNvPr id="38" name="图片 37"/>
          <p:cNvPicPr>
            <a:picLocks noChangeAspect="1"/>
          </p:cNvPicPr>
          <p:nvPr/>
        </p:nvPicPr>
        <p:blipFill rotWithShape="1">
          <a:blip r:embed="rId5"/>
          <a:srcRect l="60583" t="38763" r="29519" b="45082"/>
          <a:stretch/>
        </p:blipFill>
        <p:spPr>
          <a:xfrm rot="2794089">
            <a:off x="7540318" y="4980033"/>
            <a:ext cx="364146" cy="334267"/>
          </a:xfrm>
          <a:prstGeom prst="rect">
            <a:avLst/>
          </a:prstGeom>
        </p:spPr>
      </p:pic>
      <p:sp>
        <p:nvSpPr>
          <p:cNvPr id="55" name="矩形 54"/>
          <p:cNvSpPr/>
          <p:nvPr/>
        </p:nvSpPr>
        <p:spPr>
          <a:xfrm>
            <a:off x="1717859" y="2191376"/>
            <a:ext cx="1685077" cy="3293209"/>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Platform</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Technology</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Target</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p:txBody>
      </p:sp>
      <p:sp>
        <p:nvSpPr>
          <p:cNvPr id="57" name="矩形 56"/>
          <p:cNvSpPr/>
          <p:nvPr/>
        </p:nvSpPr>
        <p:spPr>
          <a:xfrm>
            <a:off x="103554" y="2095495"/>
            <a:ext cx="1449436" cy="2400657"/>
          </a:xfrm>
          <a:prstGeom prst="rect">
            <a:avLst/>
          </a:prstGeom>
        </p:spPr>
        <p:txBody>
          <a:bodyPr wrap="none">
            <a:spAutoFit/>
          </a:bodyPr>
          <a:lstStyle/>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Research</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News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Publications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Personal</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Opening</a:t>
            </a:r>
          </a:p>
        </p:txBody>
      </p:sp>
      <p:sp>
        <p:nvSpPr>
          <p:cNvPr id="61" name="矩形 60"/>
          <p:cNvSpPr/>
          <p:nvPr/>
        </p:nvSpPr>
        <p:spPr>
          <a:xfrm>
            <a:off x="565926" y="1240266"/>
            <a:ext cx="7696215" cy="400110"/>
          </a:xfrm>
          <a:prstGeom prst="rect">
            <a:avLst/>
          </a:prstGeom>
        </p:spPr>
        <p:txBody>
          <a:bodyPr wrap="square">
            <a:spAutoFit/>
          </a:bodyPr>
          <a:lstStyle/>
          <a:p>
            <a:pPr>
              <a:spcAft>
                <a:spcPts val="0"/>
              </a:spcAft>
            </a:pPr>
            <a:r>
              <a:rPr lang="en-US" altLang="zh-CN" sz="2000" b="1"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rPr>
              <a:t>Chemical Sensing: Analysis, Exploring, and Development</a:t>
            </a:r>
            <a:endParaRPr lang="zh-CN" altLang="zh-CN" sz="2000" b="1"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endParaRPr>
          </a:p>
        </p:txBody>
      </p:sp>
      <p:pic>
        <p:nvPicPr>
          <p:cNvPr id="8" name="图片 7"/>
          <p:cNvPicPr>
            <a:picLocks noChangeAspect="1"/>
          </p:cNvPicPr>
          <p:nvPr/>
        </p:nvPicPr>
        <p:blipFill>
          <a:blip r:embed="rId6"/>
          <a:stretch>
            <a:fillRect/>
          </a:stretch>
        </p:blipFill>
        <p:spPr>
          <a:xfrm>
            <a:off x="9068867" y="728296"/>
            <a:ext cx="1152967" cy="739148"/>
          </a:xfrm>
          <a:prstGeom prst="rect">
            <a:avLst/>
          </a:prstGeom>
        </p:spPr>
      </p:pic>
      <p:sp>
        <p:nvSpPr>
          <p:cNvPr id="9" name="矩形 8"/>
          <p:cNvSpPr/>
          <p:nvPr/>
        </p:nvSpPr>
        <p:spPr>
          <a:xfrm>
            <a:off x="1705525" y="1804711"/>
            <a:ext cx="8996091" cy="3938864"/>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36506" y="605487"/>
            <a:ext cx="3906839" cy="646331"/>
          </a:xfrm>
          <a:prstGeom prst="rect">
            <a:avLst/>
          </a:prstGeom>
          <a:noFill/>
        </p:spPr>
        <p:txBody>
          <a:bodyPr wrap="none" lIns="91440" tIns="45720" rIns="91440" bIns="45720">
            <a:spAutoFit/>
          </a:bodyPr>
          <a:lstStyle/>
          <a:p>
            <a:pPr algn="ctr"/>
            <a:r>
              <a:rPr lang="en-US" altLang="zh-CN" sz="3600" b="0" kern="100" cap="none" spc="0" dirty="0">
                <a:ln w="0"/>
                <a:solidFill>
                  <a:srgbClr val="C00000"/>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Tahoma" panose="020B0604030504040204" pitchFamily="34" charset="0"/>
              </a:rPr>
              <a:t>ChemSensX Lab</a:t>
            </a:r>
            <a:endParaRPr lang="zh-CN" altLang="en-US" sz="3600" b="0" cap="none" spc="0" dirty="0">
              <a:ln w="0"/>
              <a:solidFill>
                <a:srgbClr val="C00000"/>
              </a:solidFill>
              <a:effectLst>
                <a:reflection blurRad="6350" stA="53000" endA="300" endPos="35500" dir="5400000" sy="-90000" algn="bl" rotWithShape="0"/>
              </a:effectLst>
            </a:endParaRPr>
          </a:p>
        </p:txBody>
      </p:sp>
      <p:sp>
        <p:nvSpPr>
          <p:cNvPr id="4" name="矩形 3"/>
          <p:cNvSpPr/>
          <p:nvPr/>
        </p:nvSpPr>
        <p:spPr>
          <a:xfrm>
            <a:off x="565926" y="608677"/>
            <a:ext cx="3906839" cy="646331"/>
          </a:xfrm>
          <a:prstGeom prst="rect">
            <a:avLst/>
          </a:prstGeom>
        </p:spPr>
        <p:txBody>
          <a:bodyPr wrap="none">
            <a:spAutoFit/>
          </a:bodyPr>
          <a:lstStyle/>
          <a:p>
            <a:r>
              <a:rPr lang="en-US" altLang="zh-CN" sz="3600"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rPr>
              <a:t>ChemSensX Lab</a:t>
            </a:r>
            <a:endParaRPr lang="zh-CN" altLang="en-US" sz="3600"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56" name="缺角矩形 55"/>
          <p:cNvSpPr/>
          <p:nvPr/>
        </p:nvSpPr>
        <p:spPr>
          <a:xfrm>
            <a:off x="8906003"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stretch>
            <a:fillRect/>
          </a:stretch>
        </p:blipFill>
        <p:spPr>
          <a:xfrm>
            <a:off x="3997996" y="2636218"/>
            <a:ext cx="468003" cy="300615"/>
          </a:xfrm>
          <a:prstGeom prst="rect">
            <a:avLst/>
          </a:prstGeom>
        </p:spPr>
      </p:pic>
      <p:pic>
        <p:nvPicPr>
          <p:cNvPr id="15" name="图片 14"/>
          <p:cNvPicPr>
            <a:picLocks noChangeAspect="1"/>
          </p:cNvPicPr>
          <p:nvPr/>
        </p:nvPicPr>
        <p:blipFill rotWithShape="1">
          <a:blip r:embed="rId8" cstate="print">
            <a:extLst>
              <a:ext uri="{28A0092B-C50C-407E-A947-70E740481C1C}">
                <a14:useLocalDpi xmlns:a14="http://schemas.microsoft.com/office/drawing/2010/main" val="0"/>
              </a:ext>
            </a:extLst>
          </a:blip>
          <a:srcRect l="35624" t="39201" r="48524" b="38809"/>
          <a:stretch/>
        </p:blipFill>
        <p:spPr>
          <a:xfrm>
            <a:off x="9447035" y="3725373"/>
            <a:ext cx="370040" cy="384991"/>
          </a:xfrm>
          <a:prstGeom prst="rect">
            <a:avLst/>
          </a:prstGeom>
        </p:spPr>
      </p:pic>
      <p:pic>
        <p:nvPicPr>
          <p:cNvPr id="17" name="图片 16"/>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21500" b="78333" l="7875" r="92250"/>
                    </a14:imgEffect>
                  </a14:imgLayer>
                </a14:imgProps>
              </a:ext>
              <a:ext uri="{28A0092B-C50C-407E-A947-70E740481C1C}">
                <a14:useLocalDpi xmlns:a14="http://schemas.microsoft.com/office/drawing/2010/main" val="0"/>
              </a:ext>
            </a:extLst>
          </a:blip>
          <a:srcRect l="7330" t="20752" r="7444" b="22829"/>
          <a:stretch/>
        </p:blipFill>
        <p:spPr>
          <a:xfrm>
            <a:off x="7504853" y="2643192"/>
            <a:ext cx="633572" cy="314564"/>
          </a:xfrm>
          <a:prstGeom prst="rect">
            <a:avLst/>
          </a:prstGeom>
        </p:spPr>
      </p:pic>
      <p:pic>
        <p:nvPicPr>
          <p:cNvPr id="18" name="图片 17"/>
          <p:cNvPicPr>
            <a:picLocks noChangeAspect="1"/>
          </p:cNvPicPr>
          <p:nvPr/>
        </p:nvPicPr>
        <p:blipFill>
          <a:blip r:embed="rId11"/>
          <a:stretch>
            <a:fillRect/>
          </a:stretch>
        </p:blipFill>
        <p:spPr>
          <a:xfrm rot="21210149">
            <a:off x="9384646" y="4929364"/>
            <a:ext cx="752649" cy="426967"/>
          </a:xfrm>
          <a:prstGeom prst="rect">
            <a:avLst/>
          </a:prstGeom>
        </p:spPr>
      </p:pic>
      <p:sp>
        <p:nvSpPr>
          <p:cNvPr id="6" name="矩形 5"/>
          <p:cNvSpPr/>
          <p:nvPr/>
        </p:nvSpPr>
        <p:spPr>
          <a:xfrm>
            <a:off x="9116812" y="1946344"/>
            <a:ext cx="1230514" cy="738664"/>
          </a:xfrm>
          <a:prstGeom prst="rect">
            <a:avLst/>
          </a:prstGeom>
        </p:spPr>
        <p:txBody>
          <a:bodyPr wrap="square">
            <a:spAutoFit/>
          </a:bodyPr>
          <a:lstStyle/>
          <a:p>
            <a:r>
              <a:rPr lang="en-US" altLang="zh-CN" sz="1400" b="1" dirty="0">
                <a:solidFill>
                  <a:srgbClr val="333333"/>
                </a:solidFill>
                <a:latin typeface="Georgia" panose="02040502050405020303" pitchFamily="18" charset="0"/>
              </a:rPr>
              <a:t>Enzymatic biofuel cell sensing</a:t>
            </a:r>
            <a:endParaRPr lang="zh-CN" altLang="en-US" sz="1400" b="1" dirty="0">
              <a:solidFill>
                <a:srgbClr val="333333"/>
              </a:solidFill>
              <a:latin typeface="Georgia" panose="02040502050405020303" pitchFamily="18" charset="0"/>
            </a:endParaRPr>
          </a:p>
        </p:txBody>
      </p:sp>
      <p:pic>
        <p:nvPicPr>
          <p:cNvPr id="20" name="图片 19"/>
          <p:cNvPicPr>
            <a:picLocks noChangeAspect="1"/>
          </p:cNvPicPr>
          <p:nvPr/>
        </p:nvPicPr>
        <p:blipFill>
          <a:blip r:embed="rId12"/>
          <a:stretch>
            <a:fillRect/>
          </a:stretch>
        </p:blipFill>
        <p:spPr>
          <a:xfrm>
            <a:off x="9530687" y="2689118"/>
            <a:ext cx="357514" cy="283491"/>
          </a:xfrm>
          <a:prstGeom prst="rect">
            <a:avLst/>
          </a:prstGeom>
        </p:spPr>
      </p:pic>
      <p:pic>
        <p:nvPicPr>
          <p:cNvPr id="21" name="图片 20"/>
          <p:cNvPicPr>
            <a:picLocks noChangeAspect="1"/>
          </p:cNvPicPr>
          <p:nvPr/>
        </p:nvPicPr>
        <p:blipFill>
          <a:blip r:embed="rId13"/>
          <a:stretch>
            <a:fillRect/>
          </a:stretch>
        </p:blipFill>
        <p:spPr>
          <a:xfrm>
            <a:off x="5845443" y="2663803"/>
            <a:ext cx="438236" cy="318237"/>
          </a:xfrm>
          <a:prstGeom prst="rect">
            <a:avLst/>
          </a:prstGeom>
        </p:spPr>
      </p:pic>
      <p:pic>
        <p:nvPicPr>
          <p:cNvPr id="22" name="图片 21"/>
          <p:cNvPicPr>
            <a:picLocks noChangeAspect="1"/>
          </p:cNvPicPr>
          <p:nvPr/>
        </p:nvPicPr>
        <p:blipFill>
          <a:blip r:embed="rId14"/>
          <a:stretch>
            <a:fillRect/>
          </a:stretch>
        </p:blipFill>
        <p:spPr>
          <a:xfrm>
            <a:off x="5631367" y="3888996"/>
            <a:ext cx="1079232" cy="140935"/>
          </a:xfrm>
          <a:prstGeom prst="rect">
            <a:avLst/>
          </a:prstGeom>
        </p:spPr>
      </p:pic>
      <p:sp>
        <p:nvSpPr>
          <p:cNvPr id="24" name="同心圆 23"/>
          <p:cNvSpPr/>
          <p:nvPr/>
        </p:nvSpPr>
        <p:spPr>
          <a:xfrm>
            <a:off x="3725551" y="4991040"/>
            <a:ext cx="314078" cy="286789"/>
          </a:xfrm>
          <a:prstGeom prst="donut">
            <a:avLst>
              <a:gd name="adj" fmla="val 10211"/>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矩形 69"/>
          <p:cNvSpPr/>
          <p:nvPr/>
        </p:nvSpPr>
        <p:spPr>
          <a:xfrm>
            <a:off x="3699286" y="5026967"/>
            <a:ext cx="404278"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Na</a:t>
            </a:r>
            <a:r>
              <a:rPr lang="en-US" altLang="zh-CN" sz="900" b="1" baseline="30000" dirty="0">
                <a:solidFill>
                  <a:srgbClr val="333333"/>
                </a:solidFill>
                <a:latin typeface="Georgia" panose="02040502050405020303" pitchFamily="18" charset="0"/>
              </a:rPr>
              <a:t>+</a:t>
            </a:r>
          </a:p>
        </p:txBody>
      </p:sp>
      <p:sp>
        <p:nvSpPr>
          <p:cNvPr id="71" name="同心圆 70"/>
          <p:cNvSpPr/>
          <p:nvPr/>
        </p:nvSpPr>
        <p:spPr>
          <a:xfrm>
            <a:off x="4102024" y="4948063"/>
            <a:ext cx="314078" cy="286789"/>
          </a:xfrm>
          <a:prstGeom prst="donut">
            <a:avLst>
              <a:gd name="adj" fmla="val 10211"/>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矩形 71"/>
          <p:cNvSpPr/>
          <p:nvPr/>
        </p:nvSpPr>
        <p:spPr>
          <a:xfrm>
            <a:off x="4099520" y="4977119"/>
            <a:ext cx="333746"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K</a:t>
            </a:r>
            <a:r>
              <a:rPr lang="en-US" altLang="zh-CN" sz="900" b="1" baseline="30000" dirty="0">
                <a:solidFill>
                  <a:srgbClr val="333333"/>
                </a:solidFill>
                <a:latin typeface="Georgia" panose="02040502050405020303" pitchFamily="18" charset="0"/>
              </a:rPr>
              <a:t>+</a:t>
            </a:r>
          </a:p>
        </p:txBody>
      </p:sp>
      <p:sp>
        <p:nvSpPr>
          <p:cNvPr id="73" name="同心圆 72"/>
          <p:cNvSpPr/>
          <p:nvPr/>
        </p:nvSpPr>
        <p:spPr>
          <a:xfrm>
            <a:off x="4493994" y="4977119"/>
            <a:ext cx="314078" cy="286789"/>
          </a:xfrm>
          <a:prstGeom prst="donut">
            <a:avLst>
              <a:gd name="adj" fmla="val 102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矩形 73"/>
          <p:cNvSpPr/>
          <p:nvPr/>
        </p:nvSpPr>
        <p:spPr>
          <a:xfrm>
            <a:off x="4442702" y="5005097"/>
            <a:ext cx="439544"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Ca</a:t>
            </a:r>
            <a:r>
              <a:rPr lang="en-US" altLang="zh-CN" sz="900" b="1" baseline="30000" dirty="0">
                <a:solidFill>
                  <a:srgbClr val="333333"/>
                </a:solidFill>
                <a:latin typeface="Georgia" panose="02040502050405020303" pitchFamily="18" charset="0"/>
              </a:rPr>
              <a:t>2+</a:t>
            </a:r>
          </a:p>
        </p:txBody>
      </p:sp>
      <p:sp>
        <p:nvSpPr>
          <p:cNvPr id="77" name="同心圆 76"/>
          <p:cNvSpPr/>
          <p:nvPr/>
        </p:nvSpPr>
        <p:spPr>
          <a:xfrm>
            <a:off x="3929769" y="5123216"/>
            <a:ext cx="314078" cy="286789"/>
          </a:xfrm>
          <a:prstGeom prst="donut">
            <a:avLst>
              <a:gd name="adj" fmla="val 10211"/>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矩形 77"/>
          <p:cNvSpPr/>
          <p:nvPr/>
        </p:nvSpPr>
        <p:spPr>
          <a:xfrm>
            <a:off x="3926201" y="5163458"/>
            <a:ext cx="344966"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H</a:t>
            </a:r>
            <a:r>
              <a:rPr lang="en-US" altLang="zh-CN" sz="900" b="1" baseline="30000" dirty="0">
                <a:solidFill>
                  <a:srgbClr val="333333"/>
                </a:solidFill>
                <a:latin typeface="Georgia" panose="02040502050405020303" pitchFamily="18" charset="0"/>
              </a:rPr>
              <a:t>+</a:t>
            </a:r>
          </a:p>
        </p:txBody>
      </p:sp>
      <p:sp>
        <p:nvSpPr>
          <p:cNvPr id="80" name="同心圆 79"/>
          <p:cNvSpPr/>
          <p:nvPr/>
        </p:nvSpPr>
        <p:spPr>
          <a:xfrm>
            <a:off x="4270185" y="5121005"/>
            <a:ext cx="314078" cy="286789"/>
          </a:xfrm>
          <a:prstGeom prst="donut">
            <a:avLst>
              <a:gd name="adj" fmla="val 10211"/>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矩形 80"/>
          <p:cNvSpPr/>
          <p:nvPr/>
        </p:nvSpPr>
        <p:spPr>
          <a:xfrm>
            <a:off x="4269810" y="5157095"/>
            <a:ext cx="336952" cy="230832"/>
          </a:xfrm>
          <a:prstGeom prst="rect">
            <a:avLst/>
          </a:prstGeom>
        </p:spPr>
        <p:txBody>
          <a:bodyPr wrap="none">
            <a:spAutoFit/>
          </a:bodyPr>
          <a:lstStyle/>
          <a:p>
            <a:r>
              <a:rPr lang="en-US" altLang="zh-CN" sz="900" b="1" dirty="0" err="1">
                <a:solidFill>
                  <a:srgbClr val="333333"/>
                </a:solidFill>
                <a:latin typeface="Georgia" panose="02040502050405020303" pitchFamily="18" charset="0"/>
              </a:rPr>
              <a:t>Cl</a:t>
            </a:r>
            <a:r>
              <a:rPr lang="en-US" altLang="zh-CN" sz="900" b="1" baseline="30000" dirty="0">
                <a:solidFill>
                  <a:srgbClr val="333333"/>
                </a:solidFill>
                <a:latin typeface="Georgia" panose="02040502050405020303" pitchFamily="18" charset="0"/>
              </a:rPr>
              <a:t>-</a:t>
            </a:r>
          </a:p>
        </p:txBody>
      </p:sp>
      <p:sp>
        <p:nvSpPr>
          <p:cNvPr id="28" name="矩形 27"/>
          <p:cNvSpPr/>
          <p:nvPr/>
        </p:nvSpPr>
        <p:spPr>
          <a:xfrm>
            <a:off x="1581150" y="5870518"/>
            <a:ext cx="9861550" cy="830997"/>
          </a:xfrm>
          <a:prstGeom prst="rect">
            <a:avLst/>
          </a:prstGeom>
        </p:spPr>
        <p:txBody>
          <a:bodyPr wrap="square">
            <a:spAutoFit/>
          </a:bodyPr>
          <a:lstStyle/>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The primary objective of the ChemSensX Lab is to tackle detection challenges related to sensitivity, selectivity, portability, and availability in environmental preservation and human health. We strive to accomplish this by developing cutting-edge chemical sensing devices and chemical analysis methods. </a:t>
            </a:r>
          </a:p>
        </p:txBody>
      </p:sp>
    </p:spTree>
    <p:extLst>
      <p:ext uri="{BB962C8B-B14F-4D97-AF65-F5344CB8AC3E}">
        <p14:creationId xmlns:p14="http://schemas.microsoft.com/office/powerpoint/2010/main" val="40362938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2633</TotalTime>
  <Words>2529</Words>
  <Application>Microsoft Macintosh PowerPoint</Application>
  <PresentationFormat>Widescreen</PresentationFormat>
  <Paragraphs>380</Paragraphs>
  <Slides>27</Slides>
  <Notes>10</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27</vt:i4>
      </vt:variant>
    </vt:vector>
  </HeadingPairs>
  <TitlesOfParts>
    <vt:vector size="46" baseType="lpstr">
      <vt:lpstr>Arial Unicode MS</vt:lpstr>
      <vt:lpstr>Söhne</vt:lpstr>
      <vt:lpstr>华文仿宋</vt:lpstr>
      <vt:lpstr>华文中宋</vt:lpstr>
      <vt:lpstr>Arial</vt:lpstr>
      <vt:lpstr>Calibri</vt:lpstr>
      <vt:lpstr>Calibri Light</vt:lpstr>
      <vt:lpstr>Georgia</vt:lpstr>
      <vt:lpstr>Impact</vt:lpstr>
      <vt:lpstr>Lato</vt:lpstr>
      <vt:lpstr>Tahoma</vt:lpstr>
      <vt:lpstr>Times New Roman</vt:lpstr>
      <vt:lpstr>Tw Cen MT Condensed Extra Bold</vt:lpstr>
      <vt:lpstr>Verdana</vt:lpstr>
      <vt:lpstr>Webdings</vt:lpstr>
      <vt:lpstr>Wingdings</vt:lpstr>
      <vt:lpstr>Wingdings 2</vt:lpstr>
      <vt:lpstr>Wingdings 3</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 Information Office: PS-55 Room 310 Phone: (561) 297-3338 Email: wangr@fau.edu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Renjie Wang</dc:creator>
  <cp:lastModifiedBy>Renjie Wang</cp:lastModifiedBy>
  <cp:revision>74</cp:revision>
  <dcterms:created xsi:type="dcterms:W3CDTF">2023-07-13T03:57:48Z</dcterms:created>
  <dcterms:modified xsi:type="dcterms:W3CDTF">2024-10-06T02:52:31Z</dcterms:modified>
</cp:coreProperties>
</file>